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3" r:id="rId2"/>
    <p:sldId id="262" r:id="rId3"/>
    <p:sldId id="263" r:id="rId4"/>
    <p:sldId id="274" r:id="rId5"/>
    <p:sldId id="264" r:id="rId6"/>
    <p:sldId id="268" r:id="rId7"/>
    <p:sldId id="276" r:id="rId8"/>
    <p:sldId id="269" r:id="rId9"/>
    <p:sldId id="270" r:id="rId10"/>
    <p:sldId id="271" r:id="rId11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553"/>
    <a:srgbClr val="F59C00"/>
    <a:srgbClr val="E4013A"/>
    <a:srgbClr val="51822F"/>
    <a:srgbClr val="0081B1"/>
    <a:srgbClr val="014260"/>
    <a:srgbClr val="00315E"/>
    <a:srgbClr val="0993D1"/>
    <a:srgbClr val="0D2C5A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07" autoAdjust="0"/>
    <p:restoredTop sz="94650" autoAdjust="0"/>
  </p:normalViewPr>
  <p:slideViewPr>
    <p:cSldViewPr>
      <p:cViewPr varScale="1">
        <p:scale>
          <a:sx n="120" d="100"/>
          <a:sy n="120" d="100"/>
        </p:scale>
        <p:origin x="89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4" d="100"/>
          <a:sy n="64" d="100"/>
        </p:scale>
        <p:origin x="-2766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83BA6A-12BE-6440-8824-7B4135FABC5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2B2540B-03AB-1144-B214-BED365FB20CE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20 Questions</a:t>
          </a:r>
        </a:p>
      </dgm:t>
    </dgm:pt>
    <dgm:pt modelId="{3C78E6CE-0E53-C947-A621-C662A6B3F34D}" type="parTrans" cxnId="{737FEDF9-E579-0D4A-848D-1BA87422437F}">
      <dgm:prSet/>
      <dgm:spPr/>
      <dgm:t>
        <a:bodyPr/>
        <a:lstStyle/>
        <a:p>
          <a:endParaRPr lang="en-US"/>
        </a:p>
      </dgm:t>
    </dgm:pt>
    <dgm:pt modelId="{A78CD2EF-1023-AB45-8683-0E41F76A4606}" type="sibTrans" cxnId="{737FEDF9-E579-0D4A-848D-1BA87422437F}">
      <dgm:prSet/>
      <dgm:spPr/>
      <dgm:t>
        <a:bodyPr/>
        <a:lstStyle/>
        <a:p>
          <a:endParaRPr lang="en-US"/>
        </a:p>
      </dgm:t>
    </dgm:pt>
    <dgm:pt modelId="{B80FC8D7-CD89-3D4D-866B-0AE2687B7DF9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Probabilistic Models </a:t>
          </a:r>
        </a:p>
      </dgm:t>
    </dgm:pt>
    <dgm:pt modelId="{7610A065-547C-CD48-ABB2-F79831F1EF9C}" type="parTrans" cxnId="{FCE20348-E1CE-8F4A-B0CE-51717FF937F2}">
      <dgm:prSet/>
      <dgm:spPr/>
      <dgm:t>
        <a:bodyPr/>
        <a:lstStyle/>
        <a:p>
          <a:endParaRPr lang="en-US"/>
        </a:p>
      </dgm:t>
    </dgm:pt>
    <dgm:pt modelId="{FF2EAF44-908F-A646-A1E0-45A8A5796FD0}" type="sibTrans" cxnId="{FCE20348-E1CE-8F4A-B0CE-51717FF937F2}">
      <dgm:prSet/>
      <dgm:spPr/>
      <dgm:t>
        <a:bodyPr/>
        <a:lstStyle/>
        <a:p>
          <a:endParaRPr lang="en-US"/>
        </a:p>
      </dgm:t>
    </dgm:pt>
    <dgm:pt modelId="{49B07EC8-A7A7-CF49-98F4-41E11D3AC328}">
      <dgm:prSet/>
      <dgm:spPr/>
      <dgm:t>
        <a:bodyPr/>
        <a:lstStyle/>
        <a:p>
          <a:r>
            <a:rPr lang="en-US"/>
            <a:t>Dey et al. (2019)</a:t>
          </a:r>
        </a:p>
      </dgm:t>
    </dgm:pt>
    <dgm:pt modelId="{703D45C6-0D44-C94A-AA09-02AB842BCB45}" type="parTrans" cxnId="{159AA7D3-74FC-B348-8232-E33F01B77D4E}">
      <dgm:prSet/>
      <dgm:spPr/>
      <dgm:t>
        <a:bodyPr/>
        <a:lstStyle/>
        <a:p>
          <a:endParaRPr lang="en-US"/>
        </a:p>
      </dgm:t>
    </dgm:pt>
    <dgm:pt modelId="{502626C5-AB61-9B48-9A32-7D658CB62CBC}" type="sibTrans" cxnId="{159AA7D3-74FC-B348-8232-E33F01B77D4E}">
      <dgm:prSet/>
      <dgm:spPr/>
      <dgm:t>
        <a:bodyPr/>
        <a:lstStyle/>
        <a:p>
          <a:endParaRPr lang="en-US"/>
        </a:p>
      </dgm:t>
    </dgm:pt>
    <dgm:pt modelId="{0655248C-7751-5748-805A-0074DB600157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Reinforcement learning</a:t>
          </a:r>
        </a:p>
      </dgm:t>
    </dgm:pt>
    <dgm:pt modelId="{197CF6D1-217A-4240-9A6A-4251B0D72022}" type="parTrans" cxnId="{898F6EDD-9D0F-2744-B8A1-4CFA955B7E37}">
      <dgm:prSet/>
      <dgm:spPr/>
      <dgm:t>
        <a:bodyPr/>
        <a:lstStyle/>
        <a:p>
          <a:endParaRPr lang="en-US"/>
        </a:p>
      </dgm:t>
    </dgm:pt>
    <dgm:pt modelId="{934D5E09-8843-9246-931D-375F5E49996C}" type="sibTrans" cxnId="{898F6EDD-9D0F-2744-B8A1-4CFA955B7E37}">
      <dgm:prSet/>
      <dgm:spPr/>
      <dgm:t>
        <a:bodyPr/>
        <a:lstStyle/>
        <a:p>
          <a:endParaRPr lang="en-US"/>
        </a:p>
      </dgm:t>
    </dgm:pt>
    <dgm:pt modelId="{D93A9FC1-A6CF-3346-81CE-37D78E18ECDD}">
      <dgm:prSet/>
      <dgm:spPr/>
      <dgm:t>
        <a:bodyPr/>
        <a:lstStyle/>
        <a:p>
          <a:r>
            <a:rPr lang="en-US" dirty="0"/>
            <a:t>Hu et al. (2018) </a:t>
          </a:r>
        </a:p>
      </dgm:t>
    </dgm:pt>
    <dgm:pt modelId="{E7F2F942-47B7-D545-8FDB-9BA80D503649}" type="parTrans" cxnId="{BBFB9C51-CAEE-4541-B853-72A058255F56}">
      <dgm:prSet/>
      <dgm:spPr/>
      <dgm:t>
        <a:bodyPr/>
        <a:lstStyle/>
        <a:p>
          <a:endParaRPr lang="en-US"/>
        </a:p>
      </dgm:t>
    </dgm:pt>
    <dgm:pt modelId="{9D92C2EA-2E12-7D4B-9CFC-6EF03A2D498C}" type="sibTrans" cxnId="{BBFB9C51-CAEE-4541-B853-72A058255F56}">
      <dgm:prSet/>
      <dgm:spPr/>
      <dgm:t>
        <a:bodyPr/>
        <a:lstStyle/>
        <a:p>
          <a:endParaRPr lang="en-US"/>
        </a:p>
      </dgm:t>
    </dgm:pt>
    <dgm:pt modelId="{72AEB952-AC94-4C4D-901A-82F4806CFE5F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Neural Networks</a:t>
          </a:r>
        </a:p>
      </dgm:t>
    </dgm:pt>
    <dgm:pt modelId="{A8238C4F-B6D4-F048-9ECF-9B232978E23F}" type="parTrans" cxnId="{A2105F3D-B165-E746-9429-BBC184092F33}">
      <dgm:prSet/>
      <dgm:spPr/>
      <dgm:t>
        <a:bodyPr/>
        <a:lstStyle/>
        <a:p>
          <a:endParaRPr lang="en-US"/>
        </a:p>
      </dgm:t>
    </dgm:pt>
    <dgm:pt modelId="{143EE5C5-28EC-EB43-AD4F-F83E936B01D2}" type="sibTrans" cxnId="{A2105F3D-B165-E746-9429-BBC184092F33}">
      <dgm:prSet/>
      <dgm:spPr/>
      <dgm:t>
        <a:bodyPr/>
        <a:lstStyle/>
        <a:p>
          <a:endParaRPr lang="en-US"/>
        </a:p>
      </dgm:t>
    </dgm:pt>
    <dgm:pt modelId="{9F14C8E9-6C24-7644-BCC3-7F53D086ECA8}">
      <dgm:prSet/>
      <dgm:spPr/>
      <dgm:t>
        <a:bodyPr/>
        <a:lstStyle/>
        <a:p>
          <a:r>
            <a:rPr lang="en-US" dirty="0"/>
            <a:t>Reddy et al. (2017)</a:t>
          </a:r>
        </a:p>
      </dgm:t>
    </dgm:pt>
    <dgm:pt modelId="{D6A6DF40-507A-D447-9823-1709FC35CD4B}" type="parTrans" cxnId="{A25ABEBC-8E86-5B45-9B77-A24CE5B04013}">
      <dgm:prSet/>
      <dgm:spPr/>
      <dgm:t>
        <a:bodyPr/>
        <a:lstStyle/>
        <a:p>
          <a:endParaRPr lang="en-US"/>
        </a:p>
      </dgm:t>
    </dgm:pt>
    <dgm:pt modelId="{CA9D8DC4-197B-D34C-9197-173A8C67F0F7}" type="sibTrans" cxnId="{A25ABEBC-8E86-5B45-9B77-A24CE5B04013}">
      <dgm:prSet/>
      <dgm:spPr/>
      <dgm:t>
        <a:bodyPr/>
        <a:lstStyle/>
        <a:p>
          <a:endParaRPr lang="en-US"/>
        </a:p>
      </dgm:t>
    </dgm:pt>
    <dgm:pt modelId="{A5B325AD-42A2-D848-B1BC-1D3FC579B623}">
      <dgm:prSet/>
      <dgm:spPr/>
      <dgm:t>
        <a:bodyPr/>
        <a:lstStyle/>
        <a:p>
          <a:r>
            <a:rPr lang="en-US"/>
            <a:t>Burgener (2006)</a:t>
          </a:r>
        </a:p>
      </dgm:t>
    </dgm:pt>
    <dgm:pt modelId="{3567AEA6-BA77-AE45-830F-455E4A9F1822}" type="parTrans" cxnId="{A0664124-A04A-024A-9FAF-A4C136575B85}">
      <dgm:prSet/>
      <dgm:spPr/>
      <dgm:t>
        <a:bodyPr/>
        <a:lstStyle/>
        <a:p>
          <a:endParaRPr lang="en-US"/>
        </a:p>
      </dgm:t>
    </dgm:pt>
    <dgm:pt modelId="{DC8588EC-8FE1-BA4B-A73F-46B0263BF4A9}" type="sibTrans" cxnId="{A0664124-A04A-024A-9FAF-A4C136575B85}">
      <dgm:prSet/>
      <dgm:spPr/>
      <dgm:t>
        <a:bodyPr/>
        <a:lstStyle/>
        <a:p>
          <a:endParaRPr lang="en-US"/>
        </a:p>
      </dgm:t>
    </dgm:pt>
    <dgm:pt modelId="{9D5779FB-98C6-7140-AF47-18710103B0E6}">
      <dgm:prSet/>
      <dgm:spPr/>
      <dgm:t>
        <a:bodyPr/>
        <a:lstStyle/>
        <a:p>
          <a:r>
            <a:rPr lang="en-US" dirty="0" err="1"/>
            <a:t>Tonin</a:t>
          </a:r>
          <a:r>
            <a:rPr lang="en-US" dirty="0"/>
            <a:t> et al. (2018)</a:t>
          </a:r>
        </a:p>
      </dgm:t>
    </dgm:pt>
    <dgm:pt modelId="{1488E48A-66BB-104F-886D-B34C258245C8}" type="parTrans" cxnId="{E3D98840-A7F7-524B-BE9E-197AF7D64E4E}">
      <dgm:prSet/>
      <dgm:spPr/>
      <dgm:t>
        <a:bodyPr/>
        <a:lstStyle/>
        <a:p>
          <a:endParaRPr lang="en-US"/>
        </a:p>
      </dgm:t>
    </dgm:pt>
    <dgm:pt modelId="{15912999-C592-8A46-9CD2-9893578DBD96}" type="sibTrans" cxnId="{E3D98840-A7F7-524B-BE9E-197AF7D64E4E}">
      <dgm:prSet/>
      <dgm:spPr/>
      <dgm:t>
        <a:bodyPr/>
        <a:lstStyle/>
        <a:p>
          <a:endParaRPr lang="en-US"/>
        </a:p>
      </dgm:t>
    </dgm:pt>
    <dgm:pt modelId="{23F20962-0CC7-8C46-93A4-BAAAEE1B22F1}" type="pres">
      <dgm:prSet presAssocID="{2483BA6A-12BE-6440-8824-7B4135FABC5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98A39F1-6AA7-8E4F-A2E2-D2ED53615FED}" type="pres">
      <dgm:prSet presAssocID="{02B2540B-03AB-1144-B214-BED365FB20CE}" presName="hierRoot1" presStyleCnt="0">
        <dgm:presLayoutVars>
          <dgm:hierBranch val="init"/>
        </dgm:presLayoutVars>
      </dgm:prSet>
      <dgm:spPr/>
    </dgm:pt>
    <dgm:pt modelId="{DFE83057-4315-C74E-89D9-370DBC98086A}" type="pres">
      <dgm:prSet presAssocID="{02B2540B-03AB-1144-B214-BED365FB20CE}" presName="rootComposite1" presStyleCnt="0"/>
      <dgm:spPr/>
    </dgm:pt>
    <dgm:pt modelId="{109C4199-700E-8B4F-8872-DC05A6142659}" type="pres">
      <dgm:prSet presAssocID="{02B2540B-03AB-1144-B214-BED365FB20CE}" presName="rootText1" presStyleLbl="node0" presStyleIdx="0" presStyleCnt="1">
        <dgm:presLayoutVars>
          <dgm:chPref val="3"/>
        </dgm:presLayoutVars>
      </dgm:prSet>
      <dgm:spPr/>
    </dgm:pt>
    <dgm:pt modelId="{92F0F1B9-87A1-6547-A03A-CA61EA5033B4}" type="pres">
      <dgm:prSet presAssocID="{02B2540B-03AB-1144-B214-BED365FB20CE}" presName="rootConnector1" presStyleLbl="node1" presStyleIdx="0" presStyleCnt="0"/>
      <dgm:spPr/>
    </dgm:pt>
    <dgm:pt modelId="{9627DA37-06C2-E34C-A2F9-29F4E78DDE38}" type="pres">
      <dgm:prSet presAssocID="{02B2540B-03AB-1144-B214-BED365FB20CE}" presName="hierChild2" presStyleCnt="0"/>
      <dgm:spPr/>
    </dgm:pt>
    <dgm:pt modelId="{433632CE-90C0-3148-A16C-8BD09FF6C974}" type="pres">
      <dgm:prSet presAssocID="{7610A065-547C-CD48-ABB2-F79831F1EF9C}" presName="Name37" presStyleLbl="parChTrans1D2" presStyleIdx="0" presStyleCnt="2"/>
      <dgm:spPr/>
    </dgm:pt>
    <dgm:pt modelId="{E45C92BE-BE36-BA44-BCB9-81CE299263D3}" type="pres">
      <dgm:prSet presAssocID="{B80FC8D7-CD89-3D4D-866B-0AE2687B7DF9}" presName="hierRoot2" presStyleCnt="0">
        <dgm:presLayoutVars>
          <dgm:hierBranch val="init"/>
        </dgm:presLayoutVars>
      </dgm:prSet>
      <dgm:spPr/>
    </dgm:pt>
    <dgm:pt modelId="{A21ED913-0763-B140-9A55-288602F40970}" type="pres">
      <dgm:prSet presAssocID="{B80FC8D7-CD89-3D4D-866B-0AE2687B7DF9}" presName="rootComposite" presStyleCnt="0"/>
      <dgm:spPr/>
    </dgm:pt>
    <dgm:pt modelId="{CF11B537-AFA3-1E48-A41C-387E1044E048}" type="pres">
      <dgm:prSet presAssocID="{B80FC8D7-CD89-3D4D-866B-0AE2687B7DF9}" presName="rootText" presStyleLbl="node2" presStyleIdx="0" presStyleCnt="2">
        <dgm:presLayoutVars>
          <dgm:chPref val="3"/>
        </dgm:presLayoutVars>
      </dgm:prSet>
      <dgm:spPr/>
    </dgm:pt>
    <dgm:pt modelId="{5C5C4055-F83D-6E43-91B0-697BE038EF49}" type="pres">
      <dgm:prSet presAssocID="{B80FC8D7-CD89-3D4D-866B-0AE2687B7DF9}" presName="rootConnector" presStyleLbl="node2" presStyleIdx="0" presStyleCnt="2"/>
      <dgm:spPr/>
    </dgm:pt>
    <dgm:pt modelId="{243A4F0F-88E5-EB4F-85A5-B2488A9EB78C}" type="pres">
      <dgm:prSet presAssocID="{B80FC8D7-CD89-3D4D-866B-0AE2687B7DF9}" presName="hierChild4" presStyleCnt="0"/>
      <dgm:spPr/>
    </dgm:pt>
    <dgm:pt modelId="{CD7CCA1D-FF41-A947-9059-019598204CCD}" type="pres">
      <dgm:prSet presAssocID="{703D45C6-0D44-C94A-AA09-02AB842BCB45}" presName="Name37" presStyleLbl="parChTrans1D3" presStyleIdx="0" presStyleCnt="5"/>
      <dgm:spPr/>
    </dgm:pt>
    <dgm:pt modelId="{80DE7CCA-3C22-F041-B678-B43530A0D739}" type="pres">
      <dgm:prSet presAssocID="{49B07EC8-A7A7-CF49-98F4-41E11D3AC328}" presName="hierRoot2" presStyleCnt="0">
        <dgm:presLayoutVars>
          <dgm:hierBranch val="init"/>
        </dgm:presLayoutVars>
      </dgm:prSet>
      <dgm:spPr/>
    </dgm:pt>
    <dgm:pt modelId="{61C12A1D-8B30-B845-9814-6E84E0A051BF}" type="pres">
      <dgm:prSet presAssocID="{49B07EC8-A7A7-CF49-98F4-41E11D3AC328}" presName="rootComposite" presStyleCnt="0"/>
      <dgm:spPr/>
    </dgm:pt>
    <dgm:pt modelId="{36F60D30-C3B1-3A49-A97A-2E485DCBABB3}" type="pres">
      <dgm:prSet presAssocID="{49B07EC8-A7A7-CF49-98F4-41E11D3AC328}" presName="rootText" presStyleLbl="node3" presStyleIdx="0" presStyleCnt="5">
        <dgm:presLayoutVars>
          <dgm:chPref val="3"/>
        </dgm:presLayoutVars>
      </dgm:prSet>
      <dgm:spPr/>
    </dgm:pt>
    <dgm:pt modelId="{34448C6A-4469-E74A-9522-435DF68D24D0}" type="pres">
      <dgm:prSet presAssocID="{49B07EC8-A7A7-CF49-98F4-41E11D3AC328}" presName="rootConnector" presStyleLbl="node3" presStyleIdx="0" presStyleCnt="5"/>
      <dgm:spPr/>
    </dgm:pt>
    <dgm:pt modelId="{A4FB7697-F6DD-9841-8381-BF48DDC75792}" type="pres">
      <dgm:prSet presAssocID="{49B07EC8-A7A7-CF49-98F4-41E11D3AC328}" presName="hierChild4" presStyleCnt="0"/>
      <dgm:spPr/>
    </dgm:pt>
    <dgm:pt modelId="{22CE5DE7-8ECC-E043-A86F-EFB8D06D4A99}" type="pres">
      <dgm:prSet presAssocID="{49B07EC8-A7A7-CF49-98F4-41E11D3AC328}" presName="hierChild5" presStyleCnt="0"/>
      <dgm:spPr/>
    </dgm:pt>
    <dgm:pt modelId="{0FA2D79A-F58A-8C41-921A-D0BC64C997D0}" type="pres">
      <dgm:prSet presAssocID="{197CF6D1-217A-4240-9A6A-4251B0D72022}" presName="Name37" presStyleLbl="parChTrans1D3" presStyleIdx="1" presStyleCnt="5"/>
      <dgm:spPr/>
    </dgm:pt>
    <dgm:pt modelId="{C025F2ED-CEBF-5D48-B160-C73521A2A276}" type="pres">
      <dgm:prSet presAssocID="{0655248C-7751-5748-805A-0074DB600157}" presName="hierRoot2" presStyleCnt="0">
        <dgm:presLayoutVars>
          <dgm:hierBranch val="init"/>
        </dgm:presLayoutVars>
      </dgm:prSet>
      <dgm:spPr/>
    </dgm:pt>
    <dgm:pt modelId="{3976C2EC-8A4F-2D47-926C-D91A33A2F3D5}" type="pres">
      <dgm:prSet presAssocID="{0655248C-7751-5748-805A-0074DB600157}" presName="rootComposite" presStyleCnt="0"/>
      <dgm:spPr/>
    </dgm:pt>
    <dgm:pt modelId="{ADCB585B-DE8D-9D4C-91B6-CA87E06ABFA2}" type="pres">
      <dgm:prSet presAssocID="{0655248C-7751-5748-805A-0074DB600157}" presName="rootText" presStyleLbl="node3" presStyleIdx="1" presStyleCnt="5">
        <dgm:presLayoutVars>
          <dgm:chPref val="3"/>
        </dgm:presLayoutVars>
      </dgm:prSet>
      <dgm:spPr/>
    </dgm:pt>
    <dgm:pt modelId="{CBFB28B4-9F98-184C-A071-0E3C8A603455}" type="pres">
      <dgm:prSet presAssocID="{0655248C-7751-5748-805A-0074DB600157}" presName="rootConnector" presStyleLbl="node3" presStyleIdx="1" presStyleCnt="5"/>
      <dgm:spPr/>
    </dgm:pt>
    <dgm:pt modelId="{6FF6F16C-43CE-B745-8BB2-25C136BF650E}" type="pres">
      <dgm:prSet presAssocID="{0655248C-7751-5748-805A-0074DB600157}" presName="hierChild4" presStyleCnt="0"/>
      <dgm:spPr/>
    </dgm:pt>
    <dgm:pt modelId="{953F90BE-294E-0545-8531-D9D5B95DE909}" type="pres">
      <dgm:prSet presAssocID="{E7F2F942-47B7-D545-8FDB-9BA80D503649}" presName="Name37" presStyleLbl="parChTrans1D4" presStyleIdx="0" presStyleCnt="1"/>
      <dgm:spPr/>
    </dgm:pt>
    <dgm:pt modelId="{9401E622-D2A4-1C43-9550-9ADE1FF65A33}" type="pres">
      <dgm:prSet presAssocID="{D93A9FC1-A6CF-3346-81CE-37D78E18ECDD}" presName="hierRoot2" presStyleCnt="0">
        <dgm:presLayoutVars>
          <dgm:hierBranch val="init"/>
        </dgm:presLayoutVars>
      </dgm:prSet>
      <dgm:spPr/>
    </dgm:pt>
    <dgm:pt modelId="{6FD54D56-E4EE-1E45-80B8-1B47CAC6C8C3}" type="pres">
      <dgm:prSet presAssocID="{D93A9FC1-A6CF-3346-81CE-37D78E18ECDD}" presName="rootComposite" presStyleCnt="0"/>
      <dgm:spPr/>
    </dgm:pt>
    <dgm:pt modelId="{FC52DD30-CAEA-CA44-9585-F6D0C3B05974}" type="pres">
      <dgm:prSet presAssocID="{D93A9FC1-A6CF-3346-81CE-37D78E18ECDD}" presName="rootText" presStyleLbl="node4" presStyleIdx="0" presStyleCnt="1" custLinFactNeighborX="-41240" custLinFactNeighborY="14013">
        <dgm:presLayoutVars>
          <dgm:chPref val="3"/>
        </dgm:presLayoutVars>
      </dgm:prSet>
      <dgm:spPr/>
    </dgm:pt>
    <dgm:pt modelId="{FAF24F14-ADFE-7D41-A1A2-69C4AC823958}" type="pres">
      <dgm:prSet presAssocID="{D93A9FC1-A6CF-3346-81CE-37D78E18ECDD}" presName="rootConnector" presStyleLbl="node4" presStyleIdx="0" presStyleCnt="1"/>
      <dgm:spPr/>
    </dgm:pt>
    <dgm:pt modelId="{D1F2CA80-99F7-064B-B902-D100D243089A}" type="pres">
      <dgm:prSet presAssocID="{D93A9FC1-A6CF-3346-81CE-37D78E18ECDD}" presName="hierChild4" presStyleCnt="0"/>
      <dgm:spPr/>
    </dgm:pt>
    <dgm:pt modelId="{38FA7B91-11E4-D04F-B705-FF868588CF31}" type="pres">
      <dgm:prSet presAssocID="{D93A9FC1-A6CF-3346-81CE-37D78E18ECDD}" presName="hierChild5" presStyleCnt="0"/>
      <dgm:spPr/>
    </dgm:pt>
    <dgm:pt modelId="{4DE6D1C3-2736-6842-A526-95F83D8C4636}" type="pres">
      <dgm:prSet presAssocID="{0655248C-7751-5748-805A-0074DB600157}" presName="hierChild5" presStyleCnt="0"/>
      <dgm:spPr/>
    </dgm:pt>
    <dgm:pt modelId="{25C8ED26-498E-0745-9689-7AC5640E5896}" type="pres">
      <dgm:prSet presAssocID="{B80FC8D7-CD89-3D4D-866B-0AE2687B7DF9}" presName="hierChild5" presStyleCnt="0"/>
      <dgm:spPr/>
    </dgm:pt>
    <dgm:pt modelId="{96AD76D9-6B19-5442-BE97-95A259912AB3}" type="pres">
      <dgm:prSet presAssocID="{A8238C4F-B6D4-F048-9ECF-9B232978E23F}" presName="Name37" presStyleLbl="parChTrans1D2" presStyleIdx="1" presStyleCnt="2"/>
      <dgm:spPr/>
    </dgm:pt>
    <dgm:pt modelId="{6EB0A2C9-307F-C747-86D7-34E074811EBB}" type="pres">
      <dgm:prSet presAssocID="{72AEB952-AC94-4C4D-901A-82F4806CFE5F}" presName="hierRoot2" presStyleCnt="0">
        <dgm:presLayoutVars>
          <dgm:hierBranch val="init"/>
        </dgm:presLayoutVars>
      </dgm:prSet>
      <dgm:spPr/>
    </dgm:pt>
    <dgm:pt modelId="{704F3399-334B-2847-90CE-FCB5DD9829FF}" type="pres">
      <dgm:prSet presAssocID="{72AEB952-AC94-4C4D-901A-82F4806CFE5F}" presName="rootComposite" presStyleCnt="0"/>
      <dgm:spPr/>
    </dgm:pt>
    <dgm:pt modelId="{DB109225-D2B6-FE42-AB53-E0B53247F2FE}" type="pres">
      <dgm:prSet presAssocID="{72AEB952-AC94-4C4D-901A-82F4806CFE5F}" presName="rootText" presStyleLbl="node2" presStyleIdx="1" presStyleCnt="2">
        <dgm:presLayoutVars>
          <dgm:chPref val="3"/>
        </dgm:presLayoutVars>
      </dgm:prSet>
      <dgm:spPr/>
    </dgm:pt>
    <dgm:pt modelId="{DA358F1C-CB44-3F42-AB4C-F0BDF3092C3B}" type="pres">
      <dgm:prSet presAssocID="{72AEB952-AC94-4C4D-901A-82F4806CFE5F}" presName="rootConnector" presStyleLbl="node2" presStyleIdx="1" presStyleCnt="2"/>
      <dgm:spPr/>
    </dgm:pt>
    <dgm:pt modelId="{CA6EACC1-01E1-5747-9FAA-1D5949B63D7F}" type="pres">
      <dgm:prSet presAssocID="{72AEB952-AC94-4C4D-901A-82F4806CFE5F}" presName="hierChild4" presStyleCnt="0"/>
      <dgm:spPr/>
    </dgm:pt>
    <dgm:pt modelId="{85278FEC-C3B6-ED41-AE37-651B898BEAD3}" type="pres">
      <dgm:prSet presAssocID="{D6A6DF40-507A-D447-9823-1709FC35CD4B}" presName="Name37" presStyleLbl="parChTrans1D3" presStyleIdx="2" presStyleCnt="5"/>
      <dgm:spPr/>
    </dgm:pt>
    <dgm:pt modelId="{9A22522E-C643-0641-9CB3-7815643A87CD}" type="pres">
      <dgm:prSet presAssocID="{9F14C8E9-6C24-7644-BCC3-7F53D086ECA8}" presName="hierRoot2" presStyleCnt="0">
        <dgm:presLayoutVars>
          <dgm:hierBranch val="init"/>
        </dgm:presLayoutVars>
      </dgm:prSet>
      <dgm:spPr/>
    </dgm:pt>
    <dgm:pt modelId="{D7958564-8203-5241-9B12-18C4FF00735A}" type="pres">
      <dgm:prSet presAssocID="{9F14C8E9-6C24-7644-BCC3-7F53D086ECA8}" presName="rootComposite" presStyleCnt="0"/>
      <dgm:spPr/>
    </dgm:pt>
    <dgm:pt modelId="{07A5571A-A1FB-2C4F-8068-D0DD0563FDAE}" type="pres">
      <dgm:prSet presAssocID="{9F14C8E9-6C24-7644-BCC3-7F53D086ECA8}" presName="rootText" presStyleLbl="node3" presStyleIdx="2" presStyleCnt="5">
        <dgm:presLayoutVars>
          <dgm:chPref val="3"/>
        </dgm:presLayoutVars>
      </dgm:prSet>
      <dgm:spPr/>
    </dgm:pt>
    <dgm:pt modelId="{7313D3D6-10B1-2D49-A315-914CA0FB8AE1}" type="pres">
      <dgm:prSet presAssocID="{9F14C8E9-6C24-7644-BCC3-7F53D086ECA8}" presName="rootConnector" presStyleLbl="node3" presStyleIdx="2" presStyleCnt="5"/>
      <dgm:spPr/>
    </dgm:pt>
    <dgm:pt modelId="{45C0576A-4552-9843-8335-EC9C20926581}" type="pres">
      <dgm:prSet presAssocID="{9F14C8E9-6C24-7644-BCC3-7F53D086ECA8}" presName="hierChild4" presStyleCnt="0"/>
      <dgm:spPr/>
    </dgm:pt>
    <dgm:pt modelId="{2B604087-0B2B-B140-A07C-41EA8AE6599F}" type="pres">
      <dgm:prSet presAssocID="{9F14C8E9-6C24-7644-BCC3-7F53D086ECA8}" presName="hierChild5" presStyleCnt="0"/>
      <dgm:spPr/>
    </dgm:pt>
    <dgm:pt modelId="{4B1DF6CE-6D5B-4543-9C04-89B4A8685C34}" type="pres">
      <dgm:prSet presAssocID="{3567AEA6-BA77-AE45-830F-455E4A9F1822}" presName="Name37" presStyleLbl="parChTrans1D3" presStyleIdx="3" presStyleCnt="5"/>
      <dgm:spPr/>
    </dgm:pt>
    <dgm:pt modelId="{9BE2D6B4-96AC-E44D-8F0F-C3BF4D8DE0E5}" type="pres">
      <dgm:prSet presAssocID="{A5B325AD-42A2-D848-B1BC-1D3FC579B623}" presName="hierRoot2" presStyleCnt="0">
        <dgm:presLayoutVars>
          <dgm:hierBranch val="init"/>
        </dgm:presLayoutVars>
      </dgm:prSet>
      <dgm:spPr/>
    </dgm:pt>
    <dgm:pt modelId="{2CBC758D-5550-0249-9DA0-96CECA890EDD}" type="pres">
      <dgm:prSet presAssocID="{A5B325AD-42A2-D848-B1BC-1D3FC579B623}" presName="rootComposite" presStyleCnt="0"/>
      <dgm:spPr/>
    </dgm:pt>
    <dgm:pt modelId="{1DD96A28-6CF4-8041-BA13-8E3190E61100}" type="pres">
      <dgm:prSet presAssocID="{A5B325AD-42A2-D848-B1BC-1D3FC579B623}" presName="rootText" presStyleLbl="node3" presStyleIdx="3" presStyleCnt="5">
        <dgm:presLayoutVars>
          <dgm:chPref val="3"/>
        </dgm:presLayoutVars>
      </dgm:prSet>
      <dgm:spPr/>
    </dgm:pt>
    <dgm:pt modelId="{37E3516A-5119-FF4F-82DE-0C78456D9D92}" type="pres">
      <dgm:prSet presAssocID="{A5B325AD-42A2-D848-B1BC-1D3FC579B623}" presName="rootConnector" presStyleLbl="node3" presStyleIdx="3" presStyleCnt="5"/>
      <dgm:spPr/>
    </dgm:pt>
    <dgm:pt modelId="{37BD4962-23D0-FF41-A5AB-41AC8608E5FC}" type="pres">
      <dgm:prSet presAssocID="{A5B325AD-42A2-D848-B1BC-1D3FC579B623}" presName="hierChild4" presStyleCnt="0"/>
      <dgm:spPr/>
    </dgm:pt>
    <dgm:pt modelId="{F41AA1E9-DFE5-214E-B576-EDF7C149D82C}" type="pres">
      <dgm:prSet presAssocID="{A5B325AD-42A2-D848-B1BC-1D3FC579B623}" presName="hierChild5" presStyleCnt="0"/>
      <dgm:spPr/>
    </dgm:pt>
    <dgm:pt modelId="{FCA25987-DF14-794A-84D2-F593D1BC2745}" type="pres">
      <dgm:prSet presAssocID="{1488E48A-66BB-104F-886D-B34C258245C8}" presName="Name37" presStyleLbl="parChTrans1D3" presStyleIdx="4" presStyleCnt="5"/>
      <dgm:spPr/>
    </dgm:pt>
    <dgm:pt modelId="{A400BF36-9FBA-1E4B-A8F0-335781C4F883}" type="pres">
      <dgm:prSet presAssocID="{9D5779FB-98C6-7140-AF47-18710103B0E6}" presName="hierRoot2" presStyleCnt="0">
        <dgm:presLayoutVars>
          <dgm:hierBranch val="init"/>
        </dgm:presLayoutVars>
      </dgm:prSet>
      <dgm:spPr/>
    </dgm:pt>
    <dgm:pt modelId="{354E925D-7D91-0E41-8884-67FE0202C578}" type="pres">
      <dgm:prSet presAssocID="{9D5779FB-98C6-7140-AF47-18710103B0E6}" presName="rootComposite" presStyleCnt="0"/>
      <dgm:spPr/>
    </dgm:pt>
    <dgm:pt modelId="{F68B738B-62C2-714A-B29C-AD1502CD0AF4}" type="pres">
      <dgm:prSet presAssocID="{9D5779FB-98C6-7140-AF47-18710103B0E6}" presName="rootText" presStyleLbl="node3" presStyleIdx="4" presStyleCnt="5">
        <dgm:presLayoutVars>
          <dgm:chPref val="3"/>
        </dgm:presLayoutVars>
      </dgm:prSet>
      <dgm:spPr/>
    </dgm:pt>
    <dgm:pt modelId="{EB3219F1-654F-FB47-B0F7-AC0245DAF432}" type="pres">
      <dgm:prSet presAssocID="{9D5779FB-98C6-7140-AF47-18710103B0E6}" presName="rootConnector" presStyleLbl="node3" presStyleIdx="4" presStyleCnt="5"/>
      <dgm:spPr/>
    </dgm:pt>
    <dgm:pt modelId="{1D471D19-4943-E743-A66C-8814A48DEC36}" type="pres">
      <dgm:prSet presAssocID="{9D5779FB-98C6-7140-AF47-18710103B0E6}" presName="hierChild4" presStyleCnt="0"/>
      <dgm:spPr/>
    </dgm:pt>
    <dgm:pt modelId="{2E991465-BAA1-9B48-B3F5-B8F81D56AFFC}" type="pres">
      <dgm:prSet presAssocID="{9D5779FB-98C6-7140-AF47-18710103B0E6}" presName="hierChild5" presStyleCnt="0"/>
      <dgm:spPr/>
    </dgm:pt>
    <dgm:pt modelId="{683A9FE4-3C33-6541-B4BC-01A3807D9A7A}" type="pres">
      <dgm:prSet presAssocID="{72AEB952-AC94-4C4D-901A-82F4806CFE5F}" presName="hierChild5" presStyleCnt="0"/>
      <dgm:spPr/>
    </dgm:pt>
    <dgm:pt modelId="{2D77B62C-7C5D-DF43-BB40-1B423CBD49FB}" type="pres">
      <dgm:prSet presAssocID="{02B2540B-03AB-1144-B214-BED365FB20CE}" presName="hierChild3" presStyleCnt="0"/>
      <dgm:spPr/>
    </dgm:pt>
  </dgm:ptLst>
  <dgm:cxnLst>
    <dgm:cxn modelId="{FA279600-5715-DA42-B25A-D07D1B34461F}" type="presOf" srcId="{3567AEA6-BA77-AE45-830F-455E4A9F1822}" destId="{4B1DF6CE-6D5B-4543-9C04-89B4A8685C34}" srcOrd="0" destOrd="0" presId="urn:microsoft.com/office/officeart/2005/8/layout/orgChart1"/>
    <dgm:cxn modelId="{3AD8AE01-331A-6644-8A1F-DFF5DD12C4AF}" type="presOf" srcId="{72AEB952-AC94-4C4D-901A-82F4806CFE5F}" destId="{DB109225-D2B6-FE42-AB53-E0B53247F2FE}" srcOrd="0" destOrd="0" presId="urn:microsoft.com/office/officeart/2005/8/layout/orgChart1"/>
    <dgm:cxn modelId="{85147C14-C172-0047-8700-EA2B7337C91C}" type="presOf" srcId="{9D5779FB-98C6-7140-AF47-18710103B0E6}" destId="{EB3219F1-654F-FB47-B0F7-AC0245DAF432}" srcOrd="1" destOrd="0" presId="urn:microsoft.com/office/officeart/2005/8/layout/orgChart1"/>
    <dgm:cxn modelId="{8EFF7F16-70AB-5E41-92C7-BD268FC44A36}" type="presOf" srcId="{72AEB952-AC94-4C4D-901A-82F4806CFE5F}" destId="{DA358F1C-CB44-3F42-AB4C-F0BDF3092C3B}" srcOrd="1" destOrd="0" presId="urn:microsoft.com/office/officeart/2005/8/layout/orgChart1"/>
    <dgm:cxn modelId="{33E87D22-B89F-9445-B5C2-983ECCC4ACF4}" type="presOf" srcId="{0655248C-7751-5748-805A-0074DB600157}" destId="{ADCB585B-DE8D-9D4C-91B6-CA87E06ABFA2}" srcOrd="0" destOrd="0" presId="urn:microsoft.com/office/officeart/2005/8/layout/orgChart1"/>
    <dgm:cxn modelId="{A0664124-A04A-024A-9FAF-A4C136575B85}" srcId="{72AEB952-AC94-4C4D-901A-82F4806CFE5F}" destId="{A5B325AD-42A2-D848-B1BC-1D3FC579B623}" srcOrd="1" destOrd="0" parTransId="{3567AEA6-BA77-AE45-830F-455E4A9F1822}" sibTransId="{DC8588EC-8FE1-BA4B-A73F-46B0263BF4A9}"/>
    <dgm:cxn modelId="{A09CEB2C-A9A1-7246-9599-1CF667C60A78}" type="presOf" srcId="{D93A9FC1-A6CF-3346-81CE-37D78E18ECDD}" destId="{FC52DD30-CAEA-CA44-9585-F6D0C3B05974}" srcOrd="0" destOrd="0" presId="urn:microsoft.com/office/officeart/2005/8/layout/orgChart1"/>
    <dgm:cxn modelId="{262EC536-005A-A048-B0CC-C02206F3C218}" type="presOf" srcId="{9D5779FB-98C6-7140-AF47-18710103B0E6}" destId="{F68B738B-62C2-714A-B29C-AD1502CD0AF4}" srcOrd="0" destOrd="0" presId="urn:microsoft.com/office/officeart/2005/8/layout/orgChart1"/>
    <dgm:cxn modelId="{A2105F3D-B165-E746-9429-BBC184092F33}" srcId="{02B2540B-03AB-1144-B214-BED365FB20CE}" destId="{72AEB952-AC94-4C4D-901A-82F4806CFE5F}" srcOrd="1" destOrd="0" parTransId="{A8238C4F-B6D4-F048-9ECF-9B232978E23F}" sibTransId="{143EE5C5-28EC-EB43-AD4F-F83E936B01D2}"/>
    <dgm:cxn modelId="{E3D98840-A7F7-524B-BE9E-197AF7D64E4E}" srcId="{72AEB952-AC94-4C4D-901A-82F4806CFE5F}" destId="{9D5779FB-98C6-7140-AF47-18710103B0E6}" srcOrd="2" destOrd="0" parTransId="{1488E48A-66BB-104F-886D-B34C258245C8}" sibTransId="{15912999-C592-8A46-9CD2-9893578DBD96}"/>
    <dgm:cxn modelId="{15C76146-A31A-0045-B855-4A4A21169642}" type="presOf" srcId="{49B07EC8-A7A7-CF49-98F4-41E11D3AC328}" destId="{36F60D30-C3B1-3A49-A97A-2E485DCBABB3}" srcOrd="0" destOrd="0" presId="urn:microsoft.com/office/officeart/2005/8/layout/orgChart1"/>
    <dgm:cxn modelId="{FCE20348-E1CE-8F4A-B0CE-51717FF937F2}" srcId="{02B2540B-03AB-1144-B214-BED365FB20CE}" destId="{B80FC8D7-CD89-3D4D-866B-0AE2687B7DF9}" srcOrd="0" destOrd="0" parTransId="{7610A065-547C-CD48-ABB2-F79831F1EF9C}" sibTransId="{FF2EAF44-908F-A646-A1E0-45A8A5796FD0}"/>
    <dgm:cxn modelId="{33A9414E-F47B-7A49-A6A8-A42B03CC12D7}" type="presOf" srcId="{9F14C8E9-6C24-7644-BCC3-7F53D086ECA8}" destId="{7313D3D6-10B1-2D49-A315-914CA0FB8AE1}" srcOrd="1" destOrd="0" presId="urn:microsoft.com/office/officeart/2005/8/layout/orgChart1"/>
    <dgm:cxn modelId="{BBFB9C51-CAEE-4541-B853-72A058255F56}" srcId="{0655248C-7751-5748-805A-0074DB600157}" destId="{D93A9FC1-A6CF-3346-81CE-37D78E18ECDD}" srcOrd="0" destOrd="0" parTransId="{E7F2F942-47B7-D545-8FDB-9BA80D503649}" sibTransId="{9D92C2EA-2E12-7D4B-9CFC-6EF03A2D498C}"/>
    <dgm:cxn modelId="{F2B47553-068B-D14C-9BCE-595B0041366D}" type="presOf" srcId="{0655248C-7751-5748-805A-0074DB600157}" destId="{CBFB28B4-9F98-184C-A071-0E3C8A603455}" srcOrd="1" destOrd="0" presId="urn:microsoft.com/office/officeart/2005/8/layout/orgChart1"/>
    <dgm:cxn modelId="{A93C098B-A8AF-7C43-A310-7C96EFCF64C3}" type="presOf" srcId="{7610A065-547C-CD48-ABB2-F79831F1EF9C}" destId="{433632CE-90C0-3148-A16C-8BD09FF6C974}" srcOrd="0" destOrd="0" presId="urn:microsoft.com/office/officeart/2005/8/layout/orgChart1"/>
    <dgm:cxn modelId="{474C0E92-2618-4544-A9DE-6DEED275C4B5}" type="presOf" srcId="{D93A9FC1-A6CF-3346-81CE-37D78E18ECDD}" destId="{FAF24F14-ADFE-7D41-A1A2-69C4AC823958}" srcOrd="1" destOrd="0" presId="urn:microsoft.com/office/officeart/2005/8/layout/orgChart1"/>
    <dgm:cxn modelId="{97913B97-1902-4548-B341-751B92A1DC25}" type="presOf" srcId="{D6A6DF40-507A-D447-9823-1709FC35CD4B}" destId="{85278FEC-C3B6-ED41-AE37-651B898BEAD3}" srcOrd="0" destOrd="0" presId="urn:microsoft.com/office/officeart/2005/8/layout/orgChart1"/>
    <dgm:cxn modelId="{3112DAA8-CBE3-8A47-A104-5D20187AD71F}" type="presOf" srcId="{B80FC8D7-CD89-3D4D-866B-0AE2687B7DF9}" destId="{CF11B537-AFA3-1E48-A41C-387E1044E048}" srcOrd="0" destOrd="0" presId="urn:microsoft.com/office/officeart/2005/8/layout/orgChart1"/>
    <dgm:cxn modelId="{44C8D4BB-9D5C-D24C-8562-5784974D5506}" type="presOf" srcId="{02B2540B-03AB-1144-B214-BED365FB20CE}" destId="{109C4199-700E-8B4F-8872-DC05A6142659}" srcOrd="0" destOrd="0" presId="urn:microsoft.com/office/officeart/2005/8/layout/orgChart1"/>
    <dgm:cxn modelId="{A25ABEBC-8E86-5B45-9B77-A24CE5B04013}" srcId="{72AEB952-AC94-4C4D-901A-82F4806CFE5F}" destId="{9F14C8E9-6C24-7644-BCC3-7F53D086ECA8}" srcOrd="0" destOrd="0" parTransId="{D6A6DF40-507A-D447-9823-1709FC35CD4B}" sibTransId="{CA9D8DC4-197B-D34C-9197-173A8C67F0F7}"/>
    <dgm:cxn modelId="{A8E81DC2-F3F6-484D-9B00-E559CA19B41F}" type="presOf" srcId="{E7F2F942-47B7-D545-8FDB-9BA80D503649}" destId="{953F90BE-294E-0545-8531-D9D5B95DE909}" srcOrd="0" destOrd="0" presId="urn:microsoft.com/office/officeart/2005/8/layout/orgChart1"/>
    <dgm:cxn modelId="{6A5996CA-C8EF-3848-9D0B-BA1E9159FEF3}" type="presOf" srcId="{A8238C4F-B6D4-F048-9ECF-9B232978E23F}" destId="{96AD76D9-6B19-5442-BE97-95A259912AB3}" srcOrd="0" destOrd="0" presId="urn:microsoft.com/office/officeart/2005/8/layout/orgChart1"/>
    <dgm:cxn modelId="{F087F6CA-2F0B-F64B-A2B3-9AE4CF2D7620}" type="presOf" srcId="{A5B325AD-42A2-D848-B1BC-1D3FC579B623}" destId="{37E3516A-5119-FF4F-82DE-0C78456D9D92}" srcOrd="1" destOrd="0" presId="urn:microsoft.com/office/officeart/2005/8/layout/orgChart1"/>
    <dgm:cxn modelId="{7A0AB3CE-86C7-D14E-A4DB-0853EE79843D}" type="presOf" srcId="{A5B325AD-42A2-D848-B1BC-1D3FC579B623}" destId="{1DD96A28-6CF4-8041-BA13-8E3190E61100}" srcOrd="0" destOrd="0" presId="urn:microsoft.com/office/officeart/2005/8/layout/orgChart1"/>
    <dgm:cxn modelId="{159AA7D3-74FC-B348-8232-E33F01B77D4E}" srcId="{B80FC8D7-CD89-3D4D-866B-0AE2687B7DF9}" destId="{49B07EC8-A7A7-CF49-98F4-41E11D3AC328}" srcOrd="0" destOrd="0" parTransId="{703D45C6-0D44-C94A-AA09-02AB842BCB45}" sibTransId="{502626C5-AB61-9B48-9A32-7D658CB62CBC}"/>
    <dgm:cxn modelId="{EFA8D6D8-9CDF-184C-BB73-CFB45C73C018}" type="presOf" srcId="{9F14C8E9-6C24-7644-BCC3-7F53D086ECA8}" destId="{07A5571A-A1FB-2C4F-8068-D0DD0563FDAE}" srcOrd="0" destOrd="0" presId="urn:microsoft.com/office/officeart/2005/8/layout/orgChart1"/>
    <dgm:cxn modelId="{898F6EDD-9D0F-2744-B8A1-4CFA955B7E37}" srcId="{B80FC8D7-CD89-3D4D-866B-0AE2687B7DF9}" destId="{0655248C-7751-5748-805A-0074DB600157}" srcOrd="1" destOrd="0" parTransId="{197CF6D1-217A-4240-9A6A-4251B0D72022}" sibTransId="{934D5E09-8843-9246-931D-375F5E49996C}"/>
    <dgm:cxn modelId="{AD3579DE-1948-7044-8DFF-40E91FB63C48}" type="presOf" srcId="{02B2540B-03AB-1144-B214-BED365FB20CE}" destId="{92F0F1B9-87A1-6547-A03A-CA61EA5033B4}" srcOrd="1" destOrd="0" presId="urn:microsoft.com/office/officeart/2005/8/layout/orgChart1"/>
    <dgm:cxn modelId="{D1F7ABE0-E709-2B45-8089-16212DF294CE}" type="presOf" srcId="{703D45C6-0D44-C94A-AA09-02AB842BCB45}" destId="{CD7CCA1D-FF41-A947-9059-019598204CCD}" srcOrd="0" destOrd="0" presId="urn:microsoft.com/office/officeart/2005/8/layout/orgChart1"/>
    <dgm:cxn modelId="{934253E7-EDAE-5848-821A-BF0426679E22}" type="presOf" srcId="{2483BA6A-12BE-6440-8824-7B4135FABC52}" destId="{23F20962-0CC7-8C46-93A4-BAAAEE1B22F1}" srcOrd="0" destOrd="0" presId="urn:microsoft.com/office/officeart/2005/8/layout/orgChart1"/>
    <dgm:cxn modelId="{4D7227E9-07A6-024F-8242-57D8A54E2A12}" type="presOf" srcId="{B80FC8D7-CD89-3D4D-866B-0AE2687B7DF9}" destId="{5C5C4055-F83D-6E43-91B0-697BE038EF49}" srcOrd="1" destOrd="0" presId="urn:microsoft.com/office/officeart/2005/8/layout/orgChart1"/>
    <dgm:cxn modelId="{365829EB-3005-7B4D-80F9-E19940803056}" type="presOf" srcId="{1488E48A-66BB-104F-886D-B34C258245C8}" destId="{FCA25987-DF14-794A-84D2-F593D1BC2745}" srcOrd="0" destOrd="0" presId="urn:microsoft.com/office/officeart/2005/8/layout/orgChart1"/>
    <dgm:cxn modelId="{4A56AFF0-F482-884D-9D51-6F48823FAF30}" type="presOf" srcId="{49B07EC8-A7A7-CF49-98F4-41E11D3AC328}" destId="{34448C6A-4469-E74A-9522-435DF68D24D0}" srcOrd="1" destOrd="0" presId="urn:microsoft.com/office/officeart/2005/8/layout/orgChart1"/>
    <dgm:cxn modelId="{FD116EF2-D383-2A49-ACB5-191E8C51EE5C}" type="presOf" srcId="{197CF6D1-217A-4240-9A6A-4251B0D72022}" destId="{0FA2D79A-F58A-8C41-921A-D0BC64C997D0}" srcOrd="0" destOrd="0" presId="urn:microsoft.com/office/officeart/2005/8/layout/orgChart1"/>
    <dgm:cxn modelId="{737FEDF9-E579-0D4A-848D-1BA87422437F}" srcId="{2483BA6A-12BE-6440-8824-7B4135FABC52}" destId="{02B2540B-03AB-1144-B214-BED365FB20CE}" srcOrd="0" destOrd="0" parTransId="{3C78E6CE-0E53-C947-A621-C662A6B3F34D}" sibTransId="{A78CD2EF-1023-AB45-8683-0E41F76A4606}"/>
    <dgm:cxn modelId="{6C214BA4-C3FF-1F4F-9861-F2CED0ECDD80}" type="presParOf" srcId="{23F20962-0CC7-8C46-93A4-BAAAEE1B22F1}" destId="{B98A39F1-6AA7-8E4F-A2E2-D2ED53615FED}" srcOrd="0" destOrd="0" presId="urn:microsoft.com/office/officeart/2005/8/layout/orgChart1"/>
    <dgm:cxn modelId="{745813EC-96F6-C541-A828-F5E38AE64166}" type="presParOf" srcId="{B98A39F1-6AA7-8E4F-A2E2-D2ED53615FED}" destId="{DFE83057-4315-C74E-89D9-370DBC98086A}" srcOrd="0" destOrd="0" presId="urn:microsoft.com/office/officeart/2005/8/layout/orgChart1"/>
    <dgm:cxn modelId="{4E40B0D5-5249-C049-B9D6-3264CB3AB5E5}" type="presParOf" srcId="{DFE83057-4315-C74E-89D9-370DBC98086A}" destId="{109C4199-700E-8B4F-8872-DC05A6142659}" srcOrd="0" destOrd="0" presId="urn:microsoft.com/office/officeart/2005/8/layout/orgChart1"/>
    <dgm:cxn modelId="{E61EBB5D-0219-DA44-B45C-05FA3F9AB08A}" type="presParOf" srcId="{DFE83057-4315-C74E-89D9-370DBC98086A}" destId="{92F0F1B9-87A1-6547-A03A-CA61EA5033B4}" srcOrd="1" destOrd="0" presId="urn:microsoft.com/office/officeart/2005/8/layout/orgChart1"/>
    <dgm:cxn modelId="{7C8FE84F-AD77-8F42-BB4E-6C4E1703E600}" type="presParOf" srcId="{B98A39F1-6AA7-8E4F-A2E2-D2ED53615FED}" destId="{9627DA37-06C2-E34C-A2F9-29F4E78DDE38}" srcOrd="1" destOrd="0" presId="urn:microsoft.com/office/officeart/2005/8/layout/orgChart1"/>
    <dgm:cxn modelId="{1513D434-F2E7-F64D-8BD6-4E08142CEA55}" type="presParOf" srcId="{9627DA37-06C2-E34C-A2F9-29F4E78DDE38}" destId="{433632CE-90C0-3148-A16C-8BD09FF6C974}" srcOrd="0" destOrd="0" presId="urn:microsoft.com/office/officeart/2005/8/layout/orgChart1"/>
    <dgm:cxn modelId="{0ED86B00-1985-DB4B-B13F-5ADE9EC4A4EE}" type="presParOf" srcId="{9627DA37-06C2-E34C-A2F9-29F4E78DDE38}" destId="{E45C92BE-BE36-BA44-BCB9-81CE299263D3}" srcOrd="1" destOrd="0" presId="urn:microsoft.com/office/officeart/2005/8/layout/orgChart1"/>
    <dgm:cxn modelId="{E06842C2-11A0-B346-8D0D-EA696C838300}" type="presParOf" srcId="{E45C92BE-BE36-BA44-BCB9-81CE299263D3}" destId="{A21ED913-0763-B140-9A55-288602F40970}" srcOrd="0" destOrd="0" presId="urn:microsoft.com/office/officeart/2005/8/layout/orgChart1"/>
    <dgm:cxn modelId="{E84EAB9D-8548-EB48-A2C0-7B51B3137A55}" type="presParOf" srcId="{A21ED913-0763-B140-9A55-288602F40970}" destId="{CF11B537-AFA3-1E48-A41C-387E1044E048}" srcOrd="0" destOrd="0" presId="urn:microsoft.com/office/officeart/2005/8/layout/orgChart1"/>
    <dgm:cxn modelId="{1FA1B92A-9D4E-B44D-9717-4180B8C62CDB}" type="presParOf" srcId="{A21ED913-0763-B140-9A55-288602F40970}" destId="{5C5C4055-F83D-6E43-91B0-697BE038EF49}" srcOrd="1" destOrd="0" presId="urn:microsoft.com/office/officeart/2005/8/layout/orgChart1"/>
    <dgm:cxn modelId="{7B6EB149-125B-A547-B5A2-7F757A401E33}" type="presParOf" srcId="{E45C92BE-BE36-BA44-BCB9-81CE299263D3}" destId="{243A4F0F-88E5-EB4F-85A5-B2488A9EB78C}" srcOrd="1" destOrd="0" presId="urn:microsoft.com/office/officeart/2005/8/layout/orgChart1"/>
    <dgm:cxn modelId="{26EDCCAB-D4AF-454A-8189-FE9A1121E7B5}" type="presParOf" srcId="{243A4F0F-88E5-EB4F-85A5-B2488A9EB78C}" destId="{CD7CCA1D-FF41-A947-9059-019598204CCD}" srcOrd="0" destOrd="0" presId="urn:microsoft.com/office/officeart/2005/8/layout/orgChart1"/>
    <dgm:cxn modelId="{A3F718E4-5105-C349-A87E-F08C0F681831}" type="presParOf" srcId="{243A4F0F-88E5-EB4F-85A5-B2488A9EB78C}" destId="{80DE7CCA-3C22-F041-B678-B43530A0D739}" srcOrd="1" destOrd="0" presId="urn:microsoft.com/office/officeart/2005/8/layout/orgChart1"/>
    <dgm:cxn modelId="{9851972F-4B1F-F244-B24E-321F5447D7A3}" type="presParOf" srcId="{80DE7CCA-3C22-F041-B678-B43530A0D739}" destId="{61C12A1D-8B30-B845-9814-6E84E0A051BF}" srcOrd="0" destOrd="0" presId="urn:microsoft.com/office/officeart/2005/8/layout/orgChart1"/>
    <dgm:cxn modelId="{BFF85CA4-C590-EB42-9E3D-E1C4A6BF1502}" type="presParOf" srcId="{61C12A1D-8B30-B845-9814-6E84E0A051BF}" destId="{36F60D30-C3B1-3A49-A97A-2E485DCBABB3}" srcOrd="0" destOrd="0" presId="urn:microsoft.com/office/officeart/2005/8/layout/orgChart1"/>
    <dgm:cxn modelId="{D034563F-ED54-B54B-85C9-05C0367A3D6C}" type="presParOf" srcId="{61C12A1D-8B30-B845-9814-6E84E0A051BF}" destId="{34448C6A-4469-E74A-9522-435DF68D24D0}" srcOrd="1" destOrd="0" presId="urn:microsoft.com/office/officeart/2005/8/layout/orgChart1"/>
    <dgm:cxn modelId="{B4296859-9C5A-D24B-94F6-9EA9E50FE63D}" type="presParOf" srcId="{80DE7CCA-3C22-F041-B678-B43530A0D739}" destId="{A4FB7697-F6DD-9841-8381-BF48DDC75792}" srcOrd="1" destOrd="0" presId="urn:microsoft.com/office/officeart/2005/8/layout/orgChart1"/>
    <dgm:cxn modelId="{8239E767-5995-AB4F-BEA6-A7CD22E34282}" type="presParOf" srcId="{80DE7CCA-3C22-F041-B678-B43530A0D739}" destId="{22CE5DE7-8ECC-E043-A86F-EFB8D06D4A99}" srcOrd="2" destOrd="0" presId="urn:microsoft.com/office/officeart/2005/8/layout/orgChart1"/>
    <dgm:cxn modelId="{D9976DEC-0C6F-6643-A0E8-1A1E22EDC7D3}" type="presParOf" srcId="{243A4F0F-88E5-EB4F-85A5-B2488A9EB78C}" destId="{0FA2D79A-F58A-8C41-921A-D0BC64C997D0}" srcOrd="2" destOrd="0" presId="urn:microsoft.com/office/officeart/2005/8/layout/orgChart1"/>
    <dgm:cxn modelId="{121348DF-ACE4-4546-B865-F4C1858E64F9}" type="presParOf" srcId="{243A4F0F-88E5-EB4F-85A5-B2488A9EB78C}" destId="{C025F2ED-CEBF-5D48-B160-C73521A2A276}" srcOrd="3" destOrd="0" presId="urn:microsoft.com/office/officeart/2005/8/layout/orgChart1"/>
    <dgm:cxn modelId="{FA10CA83-18F1-F442-B33A-7B2288BB6031}" type="presParOf" srcId="{C025F2ED-CEBF-5D48-B160-C73521A2A276}" destId="{3976C2EC-8A4F-2D47-926C-D91A33A2F3D5}" srcOrd="0" destOrd="0" presId="urn:microsoft.com/office/officeart/2005/8/layout/orgChart1"/>
    <dgm:cxn modelId="{F4CC5A30-D492-6E40-A1EF-6EC2E97AD760}" type="presParOf" srcId="{3976C2EC-8A4F-2D47-926C-D91A33A2F3D5}" destId="{ADCB585B-DE8D-9D4C-91B6-CA87E06ABFA2}" srcOrd="0" destOrd="0" presId="urn:microsoft.com/office/officeart/2005/8/layout/orgChart1"/>
    <dgm:cxn modelId="{04D272F6-6ABB-3F4C-B3BB-6F170A0307B1}" type="presParOf" srcId="{3976C2EC-8A4F-2D47-926C-D91A33A2F3D5}" destId="{CBFB28B4-9F98-184C-A071-0E3C8A603455}" srcOrd="1" destOrd="0" presId="urn:microsoft.com/office/officeart/2005/8/layout/orgChart1"/>
    <dgm:cxn modelId="{6916C7AC-C858-1E44-B680-7DBC5DB0DB75}" type="presParOf" srcId="{C025F2ED-CEBF-5D48-B160-C73521A2A276}" destId="{6FF6F16C-43CE-B745-8BB2-25C136BF650E}" srcOrd="1" destOrd="0" presId="urn:microsoft.com/office/officeart/2005/8/layout/orgChart1"/>
    <dgm:cxn modelId="{7065776B-CE84-274A-B83F-02DFEEA250B3}" type="presParOf" srcId="{6FF6F16C-43CE-B745-8BB2-25C136BF650E}" destId="{953F90BE-294E-0545-8531-D9D5B95DE909}" srcOrd="0" destOrd="0" presId="urn:microsoft.com/office/officeart/2005/8/layout/orgChart1"/>
    <dgm:cxn modelId="{0BBE2351-8B9E-1B45-A68D-C5F6B4453CED}" type="presParOf" srcId="{6FF6F16C-43CE-B745-8BB2-25C136BF650E}" destId="{9401E622-D2A4-1C43-9550-9ADE1FF65A33}" srcOrd="1" destOrd="0" presId="urn:microsoft.com/office/officeart/2005/8/layout/orgChart1"/>
    <dgm:cxn modelId="{7F536431-65B2-4044-9953-B7CB6C3ED2EE}" type="presParOf" srcId="{9401E622-D2A4-1C43-9550-9ADE1FF65A33}" destId="{6FD54D56-E4EE-1E45-80B8-1B47CAC6C8C3}" srcOrd="0" destOrd="0" presId="urn:microsoft.com/office/officeart/2005/8/layout/orgChart1"/>
    <dgm:cxn modelId="{20B18C34-9EF1-BB41-8E3C-896D6A9730ED}" type="presParOf" srcId="{6FD54D56-E4EE-1E45-80B8-1B47CAC6C8C3}" destId="{FC52DD30-CAEA-CA44-9585-F6D0C3B05974}" srcOrd="0" destOrd="0" presId="urn:microsoft.com/office/officeart/2005/8/layout/orgChart1"/>
    <dgm:cxn modelId="{6B7A06EE-6F63-BE47-A8B3-3B7B0D563032}" type="presParOf" srcId="{6FD54D56-E4EE-1E45-80B8-1B47CAC6C8C3}" destId="{FAF24F14-ADFE-7D41-A1A2-69C4AC823958}" srcOrd="1" destOrd="0" presId="urn:microsoft.com/office/officeart/2005/8/layout/orgChart1"/>
    <dgm:cxn modelId="{2CD8E5A6-C3D1-274D-8700-2ED8F7AB28ED}" type="presParOf" srcId="{9401E622-D2A4-1C43-9550-9ADE1FF65A33}" destId="{D1F2CA80-99F7-064B-B902-D100D243089A}" srcOrd="1" destOrd="0" presId="urn:microsoft.com/office/officeart/2005/8/layout/orgChart1"/>
    <dgm:cxn modelId="{6F211772-DFAB-694A-B3ED-3F810E08EB21}" type="presParOf" srcId="{9401E622-D2A4-1C43-9550-9ADE1FF65A33}" destId="{38FA7B91-11E4-D04F-B705-FF868588CF31}" srcOrd="2" destOrd="0" presId="urn:microsoft.com/office/officeart/2005/8/layout/orgChart1"/>
    <dgm:cxn modelId="{FA452869-1918-7C4B-A26B-F0400561F91B}" type="presParOf" srcId="{C025F2ED-CEBF-5D48-B160-C73521A2A276}" destId="{4DE6D1C3-2736-6842-A526-95F83D8C4636}" srcOrd="2" destOrd="0" presId="urn:microsoft.com/office/officeart/2005/8/layout/orgChart1"/>
    <dgm:cxn modelId="{D93E18B6-7EF9-0645-9C97-BD2FFD2CDB84}" type="presParOf" srcId="{E45C92BE-BE36-BA44-BCB9-81CE299263D3}" destId="{25C8ED26-498E-0745-9689-7AC5640E5896}" srcOrd="2" destOrd="0" presId="urn:microsoft.com/office/officeart/2005/8/layout/orgChart1"/>
    <dgm:cxn modelId="{39F6EFAC-44C2-684F-96E5-920FBBE50359}" type="presParOf" srcId="{9627DA37-06C2-E34C-A2F9-29F4E78DDE38}" destId="{96AD76D9-6B19-5442-BE97-95A259912AB3}" srcOrd="2" destOrd="0" presId="urn:microsoft.com/office/officeart/2005/8/layout/orgChart1"/>
    <dgm:cxn modelId="{7E59D500-A7AC-EB4E-8D3D-03307D3394FF}" type="presParOf" srcId="{9627DA37-06C2-E34C-A2F9-29F4E78DDE38}" destId="{6EB0A2C9-307F-C747-86D7-34E074811EBB}" srcOrd="3" destOrd="0" presId="urn:microsoft.com/office/officeart/2005/8/layout/orgChart1"/>
    <dgm:cxn modelId="{46FB7375-AB4F-B344-BC5D-99B31A28A702}" type="presParOf" srcId="{6EB0A2C9-307F-C747-86D7-34E074811EBB}" destId="{704F3399-334B-2847-90CE-FCB5DD9829FF}" srcOrd="0" destOrd="0" presId="urn:microsoft.com/office/officeart/2005/8/layout/orgChart1"/>
    <dgm:cxn modelId="{653D8DC3-0899-8446-8821-93FFC26EAD8D}" type="presParOf" srcId="{704F3399-334B-2847-90CE-FCB5DD9829FF}" destId="{DB109225-D2B6-FE42-AB53-E0B53247F2FE}" srcOrd="0" destOrd="0" presId="urn:microsoft.com/office/officeart/2005/8/layout/orgChart1"/>
    <dgm:cxn modelId="{7FA40253-8398-EA4B-83A0-5F708CCE7858}" type="presParOf" srcId="{704F3399-334B-2847-90CE-FCB5DD9829FF}" destId="{DA358F1C-CB44-3F42-AB4C-F0BDF3092C3B}" srcOrd="1" destOrd="0" presId="urn:microsoft.com/office/officeart/2005/8/layout/orgChart1"/>
    <dgm:cxn modelId="{75CE3D30-30EC-F344-A5E1-C76425E9A49D}" type="presParOf" srcId="{6EB0A2C9-307F-C747-86D7-34E074811EBB}" destId="{CA6EACC1-01E1-5747-9FAA-1D5949B63D7F}" srcOrd="1" destOrd="0" presId="urn:microsoft.com/office/officeart/2005/8/layout/orgChart1"/>
    <dgm:cxn modelId="{4773293B-1D27-B24F-BCDD-5E8A589585B4}" type="presParOf" srcId="{CA6EACC1-01E1-5747-9FAA-1D5949B63D7F}" destId="{85278FEC-C3B6-ED41-AE37-651B898BEAD3}" srcOrd="0" destOrd="0" presId="urn:microsoft.com/office/officeart/2005/8/layout/orgChart1"/>
    <dgm:cxn modelId="{FDC77240-91E9-244C-9864-9398CAA05B99}" type="presParOf" srcId="{CA6EACC1-01E1-5747-9FAA-1D5949B63D7F}" destId="{9A22522E-C643-0641-9CB3-7815643A87CD}" srcOrd="1" destOrd="0" presId="urn:microsoft.com/office/officeart/2005/8/layout/orgChart1"/>
    <dgm:cxn modelId="{879E4FD1-DF13-E340-B92F-27135466B581}" type="presParOf" srcId="{9A22522E-C643-0641-9CB3-7815643A87CD}" destId="{D7958564-8203-5241-9B12-18C4FF00735A}" srcOrd="0" destOrd="0" presId="urn:microsoft.com/office/officeart/2005/8/layout/orgChart1"/>
    <dgm:cxn modelId="{F5E8A38B-936E-4E43-BA9C-19F762F2204F}" type="presParOf" srcId="{D7958564-8203-5241-9B12-18C4FF00735A}" destId="{07A5571A-A1FB-2C4F-8068-D0DD0563FDAE}" srcOrd="0" destOrd="0" presId="urn:microsoft.com/office/officeart/2005/8/layout/orgChart1"/>
    <dgm:cxn modelId="{C778E4DB-D47F-FC42-A269-6EF26B7F9283}" type="presParOf" srcId="{D7958564-8203-5241-9B12-18C4FF00735A}" destId="{7313D3D6-10B1-2D49-A315-914CA0FB8AE1}" srcOrd="1" destOrd="0" presId="urn:microsoft.com/office/officeart/2005/8/layout/orgChart1"/>
    <dgm:cxn modelId="{645ACCB0-76DB-784F-AB89-AF183A0E6662}" type="presParOf" srcId="{9A22522E-C643-0641-9CB3-7815643A87CD}" destId="{45C0576A-4552-9843-8335-EC9C20926581}" srcOrd="1" destOrd="0" presId="urn:microsoft.com/office/officeart/2005/8/layout/orgChart1"/>
    <dgm:cxn modelId="{152BB838-F284-2048-B45C-F6C314C0B79F}" type="presParOf" srcId="{9A22522E-C643-0641-9CB3-7815643A87CD}" destId="{2B604087-0B2B-B140-A07C-41EA8AE6599F}" srcOrd="2" destOrd="0" presId="urn:microsoft.com/office/officeart/2005/8/layout/orgChart1"/>
    <dgm:cxn modelId="{D1ED8F80-A83D-B944-8FC9-DF90DFEAD2CC}" type="presParOf" srcId="{CA6EACC1-01E1-5747-9FAA-1D5949B63D7F}" destId="{4B1DF6CE-6D5B-4543-9C04-89B4A8685C34}" srcOrd="2" destOrd="0" presId="urn:microsoft.com/office/officeart/2005/8/layout/orgChart1"/>
    <dgm:cxn modelId="{E3CE40A3-0D80-A247-92E0-9E770E3344D5}" type="presParOf" srcId="{CA6EACC1-01E1-5747-9FAA-1D5949B63D7F}" destId="{9BE2D6B4-96AC-E44D-8F0F-C3BF4D8DE0E5}" srcOrd="3" destOrd="0" presId="urn:microsoft.com/office/officeart/2005/8/layout/orgChart1"/>
    <dgm:cxn modelId="{0E0EEA62-6B9B-034F-BC0C-3BE2FC6E80A6}" type="presParOf" srcId="{9BE2D6B4-96AC-E44D-8F0F-C3BF4D8DE0E5}" destId="{2CBC758D-5550-0249-9DA0-96CECA890EDD}" srcOrd="0" destOrd="0" presId="urn:microsoft.com/office/officeart/2005/8/layout/orgChart1"/>
    <dgm:cxn modelId="{3109BD67-CA41-C74A-AE9D-EF72525D39D1}" type="presParOf" srcId="{2CBC758D-5550-0249-9DA0-96CECA890EDD}" destId="{1DD96A28-6CF4-8041-BA13-8E3190E61100}" srcOrd="0" destOrd="0" presId="urn:microsoft.com/office/officeart/2005/8/layout/orgChart1"/>
    <dgm:cxn modelId="{F4AA0F95-2348-1B45-90F9-F690E08D3030}" type="presParOf" srcId="{2CBC758D-5550-0249-9DA0-96CECA890EDD}" destId="{37E3516A-5119-FF4F-82DE-0C78456D9D92}" srcOrd="1" destOrd="0" presId="urn:microsoft.com/office/officeart/2005/8/layout/orgChart1"/>
    <dgm:cxn modelId="{74ABFF25-3D75-084B-935C-9C4CA233F460}" type="presParOf" srcId="{9BE2D6B4-96AC-E44D-8F0F-C3BF4D8DE0E5}" destId="{37BD4962-23D0-FF41-A5AB-41AC8608E5FC}" srcOrd="1" destOrd="0" presId="urn:microsoft.com/office/officeart/2005/8/layout/orgChart1"/>
    <dgm:cxn modelId="{2FFF09FE-1B4A-2F47-B11F-541CB528F450}" type="presParOf" srcId="{9BE2D6B4-96AC-E44D-8F0F-C3BF4D8DE0E5}" destId="{F41AA1E9-DFE5-214E-B576-EDF7C149D82C}" srcOrd="2" destOrd="0" presId="urn:microsoft.com/office/officeart/2005/8/layout/orgChart1"/>
    <dgm:cxn modelId="{001066C2-0F62-324A-9DDA-49D4D1AFEAF6}" type="presParOf" srcId="{CA6EACC1-01E1-5747-9FAA-1D5949B63D7F}" destId="{FCA25987-DF14-794A-84D2-F593D1BC2745}" srcOrd="4" destOrd="0" presId="urn:microsoft.com/office/officeart/2005/8/layout/orgChart1"/>
    <dgm:cxn modelId="{7BA82B49-924E-984D-AA25-64A804550538}" type="presParOf" srcId="{CA6EACC1-01E1-5747-9FAA-1D5949B63D7F}" destId="{A400BF36-9FBA-1E4B-A8F0-335781C4F883}" srcOrd="5" destOrd="0" presId="urn:microsoft.com/office/officeart/2005/8/layout/orgChart1"/>
    <dgm:cxn modelId="{A249CA5B-8F35-B14C-A1DB-7511F5C0FAB1}" type="presParOf" srcId="{A400BF36-9FBA-1E4B-A8F0-335781C4F883}" destId="{354E925D-7D91-0E41-8884-67FE0202C578}" srcOrd="0" destOrd="0" presId="urn:microsoft.com/office/officeart/2005/8/layout/orgChart1"/>
    <dgm:cxn modelId="{6B29507A-5F05-814D-AFD6-F45ED8A4C273}" type="presParOf" srcId="{354E925D-7D91-0E41-8884-67FE0202C578}" destId="{F68B738B-62C2-714A-B29C-AD1502CD0AF4}" srcOrd="0" destOrd="0" presId="urn:microsoft.com/office/officeart/2005/8/layout/orgChart1"/>
    <dgm:cxn modelId="{625BC732-2D0B-1A40-A6D9-B72E045666FD}" type="presParOf" srcId="{354E925D-7D91-0E41-8884-67FE0202C578}" destId="{EB3219F1-654F-FB47-B0F7-AC0245DAF432}" srcOrd="1" destOrd="0" presId="urn:microsoft.com/office/officeart/2005/8/layout/orgChart1"/>
    <dgm:cxn modelId="{6A50BCFD-8A43-204A-BA2F-6E78A38F4728}" type="presParOf" srcId="{A400BF36-9FBA-1E4B-A8F0-335781C4F883}" destId="{1D471D19-4943-E743-A66C-8814A48DEC36}" srcOrd="1" destOrd="0" presId="urn:microsoft.com/office/officeart/2005/8/layout/orgChart1"/>
    <dgm:cxn modelId="{5F6361AE-7F16-1C40-B767-1CCD606FA2F9}" type="presParOf" srcId="{A400BF36-9FBA-1E4B-A8F0-335781C4F883}" destId="{2E991465-BAA1-9B48-B3F5-B8F81D56AFFC}" srcOrd="2" destOrd="0" presId="urn:microsoft.com/office/officeart/2005/8/layout/orgChart1"/>
    <dgm:cxn modelId="{60AA4DDA-B6E1-DF4D-BF07-35DFFBEC13E4}" type="presParOf" srcId="{6EB0A2C9-307F-C747-86D7-34E074811EBB}" destId="{683A9FE4-3C33-6541-B4BC-01A3807D9A7A}" srcOrd="2" destOrd="0" presId="urn:microsoft.com/office/officeart/2005/8/layout/orgChart1"/>
    <dgm:cxn modelId="{56B8EBBF-0EFA-1449-8999-C68A74DD71EE}" type="presParOf" srcId="{B98A39F1-6AA7-8E4F-A2E2-D2ED53615FED}" destId="{2D77B62C-7C5D-DF43-BB40-1B423CBD49F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F10044-47BC-6847-BA83-BC4509AE908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C52BF0-79E6-7B4B-AF9D-1D4F395B2BC9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Rule-Based Question Generation</a:t>
          </a:r>
        </a:p>
      </dgm:t>
    </dgm:pt>
    <dgm:pt modelId="{EA19A9A5-8C0E-7243-8261-402D54E2D3CC}" type="parTrans" cxnId="{4BBBE20A-C5DF-2347-A4B3-08D13618CE22}">
      <dgm:prSet/>
      <dgm:spPr/>
      <dgm:t>
        <a:bodyPr/>
        <a:lstStyle/>
        <a:p>
          <a:endParaRPr lang="en-US"/>
        </a:p>
      </dgm:t>
    </dgm:pt>
    <dgm:pt modelId="{F9A9CC3F-FB7A-3044-BB3A-FA0083A538EE}" type="sibTrans" cxnId="{4BBBE20A-C5DF-2347-A4B3-08D13618CE22}">
      <dgm:prSet/>
      <dgm:spPr/>
      <dgm:t>
        <a:bodyPr/>
        <a:lstStyle/>
        <a:p>
          <a:endParaRPr lang="en-US"/>
        </a:p>
      </dgm:t>
    </dgm:pt>
    <dgm:pt modelId="{6432FA9A-3A9B-A046-AAFE-46BD20EF2773}">
      <dgm:prSet/>
      <dgm:spPr/>
      <dgm:t>
        <a:bodyPr/>
        <a:lstStyle/>
        <a:p>
          <a:r>
            <a:rPr lang="en-US" dirty="0"/>
            <a:t>Mhatre et al. (2019) </a:t>
          </a:r>
        </a:p>
      </dgm:t>
    </dgm:pt>
    <dgm:pt modelId="{DA2A593E-DCC9-4A46-960C-5385C24A0441}" type="parTrans" cxnId="{224DB669-9AE9-3748-9FBB-3A3B84D2D43A}">
      <dgm:prSet/>
      <dgm:spPr/>
      <dgm:t>
        <a:bodyPr/>
        <a:lstStyle/>
        <a:p>
          <a:endParaRPr lang="en-US"/>
        </a:p>
      </dgm:t>
    </dgm:pt>
    <dgm:pt modelId="{C5B945F6-FB24-1343-9021-619CE3662FA1}" type="sibTrans" cxnId="{224DB669-9AE9-3748-9FBB-3A3B84D2D43A}">
      <dgm:prSet/>
      <dgm:spPr/>
      <dgm:t>
        <a:bodyPr/>
        <a:lstStyle/>
        <a:p>
          <a:endParaRPr lang="en-US"/>
        </a:p>
      </dgm:t>
    </dgm:pt>
    <dgm:pt modelId="{2882B682-1B57-CA4E-BC54-37DBE68A01E1}">
      <dgm:prSet/>
      <dgm:spPr/>
      <dgm:t>
        <a:bodyPr/>
        <a:lstStyle/>
        <a:p>
          <a:r>
            <a:rPr lang="en-US"/>
            <a:t>Khullar et al. (2018) </a:t>
          </a:r>
        </a:p>
      </dgm:t>
    </dgm:pt>
    <dgm:pt modelId="{C77E2197-946D-CC49-8582-064D85361373}" type="parTrans" cxnId="{0F69DD56-A77D-4E4D-A5DC-1F8E57680285}">
      <dgm:prSet/>
      <dgm:spPr/>
      <dgm:t>
        <a:bodyPr/>
        <a:lstStyle/>
        <a:p>
          <a:endParaRPr lang="en-US"/>
        </a:p>
      </dgm:t>
    </dgm:pt>
    <dgm:pt modelId="{A9478C5F-8683-0C48-994C-8FB9D9214549}" type="sibTrans" cxnId="{0F69DD56-A77D-4E4D-A5DC-1F8E57680285}">
      <dgm:prSet/>
      <dgm:spPr/>
      <dgm:t>
        <a:bodyPr/>
        <a:lstStyle/>
        <a:p>
          <a:endParaRPr lang="en-US"/>
        </a:p>
      </dgm:t>
    </dgm:pt>
    <dgm:pt modelId="{13ECB2EF-E51F-8E41-9579-A2711E22ACAE}" type="pres">
      <dgm:prSet presAssocID="{B6F10044-47BC-6847-BA83-BC4509AE908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D8FEE03-4E0C-7040-9176-6E9F4590B990}" type="pres">
      <dgm:prSet presAssocID="{97C52BF0-79E6-7B4B-AF9D-1D4F395B2BC9}" presName="hierRoot1" presStyleCnt="0">
        <dgm:presLayoutVars>
          <dgm:hierBranch val="init"/>
        </dgm:presLayoutVars>
      </dgm:prSet>
      <dgm:spPr/>
    </dgm:pt>
    <dgm:pt modelId="{F84CDDD2-4377-3A44-818A-E7E4B7648E40}" type="pres">
      <dgm:prSet presAssocID="{97C52BF0-79E6-7B4B-AF9D-1D4F395B2BC9}" presName="rootComposite1" presStyleCnt="0"/>
      <dgm:spPr/>
    </dgm:pt>
    <dgm:pt modelId="{E1259DF5-9AB4-0F47-807D-23B64DE90547}" type="pres">
      <dgm:prSet presAssocID="{97C52BF0-79E6-7B4B-AF9D-1D4F395B2BC9}" presName="rootText1" presStyleLbl="node0" presStyleIdx="0" presStyleCnt="1" custLinFactNeighborY="-7708">
        <dgm:presLayoutVars>
          <dgm:chPref val="3"/>
        </dgm:presLayoutVars>
      </dgm:prSet>
      <dgm:spPr/>
    </dgm:pt>
    <dgm:pt modelId="{59F66301-18CA-AF40-BA4A-03EBF01A6940}" type="pres">
      <dgm:prSet presAssocID="{97C52BF0-79E6-7B4B-AF9D-1D4F395B2BC9}" presName="rootConnector1" presStyleLbl="node1" presStyleIdx="0" presStyleCnt="0"/>
      <dgm:spPr/>
    </dgm:pt>
    <dgm:pt modelId="{751BCB6D-A179-C945-8665-5F5A57ED1E3D}" type="pres">
      <dgm:prSet presAssocID="{97C52BF0-79E6-7B4B-AF9D-1D4F395B2BC9}" presName="hierChild2" presStyleCnt="0"/>
      <dgm:spPr/>
    </dgm:pt>
    <dgm:pt modelId="{0A1EC6A9-70CA-4740-BFB6-BF21587D2B40}" type="pres">
      <dgm:prSet presAssocID="{DA2A593E-DCC9-4A46-960C-5385C24A0441}" presName="Name37" presStyleLbl="parChTrans1D2" presStyleIdx="0" presStyleCnt="2"/>
      <dgm:spPr/>
    </dgm:pt>
    <dgm:pt modelId="{440E2140-16E3-CF48-8EDB-E299B7B0EA64}" type="pres">
      <dgm:prSet presAssocID="{6432FA9A-3A9B-A046-AAFE-46BD20EF2773}" presName="hierRoot2" presStyleCnt="0">
        <dgm:presLayoutVars>
          <dgm:hierBranch val="init"/>
        </dgm:presLayoutVars>
      </dgm:prSet>
      <dgm:spPr/>
    </dgm:pt>
    <dgm:pt modelId="{7E888635-A70D-624B-8593-EB7D0F49BAF1}" type="pres">
      <dgm:prSet presAssocID="{6432FA9A-3A9B-A046-AAFE-46BD20EF2773}" presName="rootComposite" presStyleCnt="0"/>
      <dgm:spPr/>
    </dgm:pt>
    <dgm:pt modelId="{38ED46A2-25E3-0A46-A854-3893115B3AF5}" type="pres">
      <dgm:prSet presAssocID="{6432FA9A-3A9B-A046-AAFE-46BD20EF2773}" presName="rootText" presStyleLbl="node2" presStyleIdx="0" presStyleCnt="2">
        <dgm:presLayoutVars>
          <dgm:chPref val="3"/>
        </dgm:presLayoutVars>
      </dgm:prSet>
      <dgm:spPr/>
    </dgm:pt>
    <dgm:pt modelId="{EF06767A-E5C9-B440-A233-C5655D88D0BF}" type="pres">
      <dgm:prSet presAssocID="{6432FA9A-3A9B-A046-AAFE-46BD20EF2773}" presName="rootConnector" presStyleLbl="node2" presStyleIdx="0" presStyleCnt="2"/>
      <dgm:spPr/>
    </dgm:pt>
    <dgm:pt modelId="{BABDEB22-6623-164F-9B1E-CEA09D699435}" type="pres">
      <dgm:prSet presAssocID="{6432FA9A-3A9B-A046-AAFE-46BD20EF2773}" presName="hierChild4" presStyleCnt="0"/>
      <dgm:spPr/>
    </dgm:pt>
    <dgm:pt modelId="{4D8D0868-6892-8147-B99B-61139DA132F8}" type="pres">
      <dgm:prSet presAssocID="{6432FA9A-3A9B-A046-AAFE-46BD20EF2773}" presName="hierChild5" presStyleCnt="0"/>
      <dgm:spPr/>
    </dgm:pt>
    <dgm:pt modelId="{701965CD-D4EC-AA4C-BB69-1AB4966E650B}" type="pres">
      <dgm:prSet presAssocID="{C77E2197-946D-CC49-8582-064D85361373}" presName="Name37" presStyleLbl="parChTrans1D2" presStyleIdx="1" presStyleCnt="2"/>
      <dgm:spPr/>
    </dgm:pt>
    <dgm:pt modelId="{D87C336E-E953-374A-8319-95196C9EF964}" type="pres">
      <dgm:prSet presAssocID="{2882B682-1B57-CA4E-BC54-37DBE68A01E1}" presName="hierRoot2" presStyleCnt="0">
        <dgm:presLayoutVars>
          <dgm:hierBranch val="init"/>
        </dgm:presLayoutVars>
      </dgm:prSet>
      <dgm:spPr/>
    </dgm:pt>
    <dgm:pt modelId="{B75E8817-AAEE-D64A-AF48-4A1FD933B3BE}" type="pres">
      <dgm:prSet presAssocID="{2882B682-1B57-CA4E-BC54-37DBE68A01E1}" presName="rootComposite" presStyleCnt="0"/>
      <dgm:spPr/>
    </dgm:pt>
    <dgm:pt modelId="{A371C300-92CE-3A4F-A1C5-4FEEAFE94151}" type="pres">
      <dgm:prSet presAssocID="{2882B682-1B57-CA4E-BC54-37DBE68A01E1}" presName="rootText" presStyleLbl="node2" presStyleIdx="1" presStyleCnt="2">
        <dgm:presLayoutVars>
          <dgm:chPref val="3"/>
        </dgm:presLayoutVars>
      </dgm:prSet>
      <dgm:spPr/>
    </dgm:pt>
    <dgm:pt modelId="{751F0CAC-9AD0-1343-9FD5-68FE77FF94AE}" type="pres">
      <dgm:prSet presAssocID="{2882B682-1B57-CA4E-BC54-37DBE68A01E1}" presName="rootConnector" presStyleLbl="node2" presStyleIdx="1" presStyleCnt="2"/>
      <dgm:spPr/>
    </dgm:pt>
    <dgm:pt modelId="{5A979129-2E57-6D4F-A6E8-577CB77C5BB5}" type="pres">
      <dgm:prSet presAssocID="{2882B682-1B57-CA4E-BC54-37DBE68A01E1}" presName="hierChild4" presStyleCnt="0"/>
      <dgm:spPr/>
    </dgm:pt>
    <dgm:pt modelId="{CF178526-5317-5F48-8C04-6F1DC63D8820}" type="pres">
      <dgm:prSet presAssocID="{2882B682-1B57-CA4E-BC54-37DBE68A01E1}" presName="hierChild5" presStyleCnt="0"/>
      <dgm:spPr/>
    </dgm:pt>
    <dgm:pt modelId="{63C082A1-8672-0841-B77B-D23D176AC38B}" type="pres">
      <dgm:prSet presAssocID="{97C52BF0-79E6-7B4B-AF9D-1D4F395B2BC9}" presName="hierChild3" presStyleCnt="0"/>
      <dgm:spPr/>
    </dgm:pt>
  </dgm:ptLst>
  <dgm:cxnLst>
    <dgm:cxn modelId="{4BBBE20A-C5DF-2347-A4B3-08D13618CE22}" srcId="{B6F10044-47BC-6847-BA83-BC4509AE908D}" destId="{97C52BF0-79E6-7B4B-AF9D-1D4F395B2BC9}" srcOrd="0" destOrd="0" parTransId="{EA19A9A5-8C0E-7243-8261-402D54E2D3CC}" sibTransId="{F9A9CC3F-FB7A-3044-BB3A-FA0083A538EE}"/>
    <dgm:cxn modelId="{9137CE1B-AB7E-964D-9EE2-6ED337A9C2D6}" type="presOf" srcId="{DA2A593E-DCC9-4A46-960C-5385C24A0441}" destId="{0A1EC6A9-70CA-4740-BFB6-BF21587D2B40}" srcOrd="0" destOrd="0" presId="urn:microsoft.com/office/officeart/2005/8/layout/orgChart1"/>
    <dgm:cxn modelId="{F73C523D-798D-8B44-9A85-27F2C3C5BD1A}" type="presOf" srcId="{6432FA9A-3A9B-A046-AAFE-46BD20EF2773}" destId="{EF06767A-E5C9-B440-A233-C5655D88D0BF}" srcOrd="1" destOrd="0" presId="urn:microsoft.com/office/officeart/2005/8/layout/orgChart1"/>
    <dgm:cxn modelId="{DB436556-EAFD-F044-8132-DD8D8EF51FA3}" type="presOf" srcId="{C77E2197-946D-CC49-8582-064D85361373}" destId="{701965CD-D4EC-AA4C-BB69-1AB4966E650B}" srcOrd="0" destOrd="0" presId="urn:microsoft.com/office/officeart/2005/8/layout/orgChart1"/>
    <dgm:cxn modelId="{0F69DD56-A77D-4E4D-A5DC-1F8E57680285}" srcId="{97C52BF0-79E6-7B4B-AF9D-1D4F395B2BC9}" destId="{2882B682-1B57-CA4E-BC54-37DBE68A01E1}" srcOrd="1" destOrd="0" parTransId="{C77E2197-946D-CC49-8582-064D85361373}" sibTransId="{A9478C5F-8683-0C48-994C-8FB9D9214549}"/>
    <dgm:cxn modelId="{9496A563-8B95-EF47-9974-B7851A79FA89}" type="presOf" srcId="{97C52BF0-79E6-7B4B-AF9D-1D4F395B2BC9}" destId="{E1259DF5-9AB4-0F47-807D-23B64DE90547}" srcOrd="0" destOrd="0" presId="urn:microsoft.com/office/officeart/2005/8/layout/orgChart1"/>
    <dgm:cxn modelId="{224DB669-9AE9-3748-9FBB-3A3B84D2D43A}" srcId="{97C52BF0-79E6-7B4B-AF9D-1D4F395B2BC9}" destId="{6432FA9A-3A9B-A046-AAFE-46BD20EF2773}" srcOrd="0" destOrd="0" parTransId="{DA2A593E-DCC9-4A46-960C-5385C24A0441}" sibTransId="{C5B945F6-FB24-1343-9021-619CE3662FA1}"/>
    <dgm:cxn modelId="{BB8D4678-34DD-DA46-B624-5278FA0812B1}" type="presOf" srcId="{2882B682-1B57-CA4E-BC54-37DBE68A01E1}" destId="{751F0CAC-9AD0-1343-9FD5-68FE77FF94AE}" srcOrd="1" destOrd="0" presId="urn:microsoft.com/office/officeart/2005/8/layout/orgChart1"/>
    <dgm:cxn modelId="{D393797A-27B7-7943-B9C3-0EBD44B35700}" type="presOf" srcId="{97C52BF0-79E6-7B4B-AF9D-1D4F395B2BC9}" destId="{59F66301-18CA-AF40-BA4A-03EBF01A6940}" srcOrd="1" destOrd="0" presId="urn:microsoft.com/office/officeart/2005/8/layout/orgChart1"/>
    <dgm:cxn modelId="{0C41CF83-0647-454B-A80B-E6C1187D4F46}" type="presOf" srcId="{6432FA9A-3A9B-A046-AAFE-46BD20EF2773}" destId="{38ED46A2-25E3-0A46-A854-3893115B3AF5}" srcOrd="0" destOrd="0" presId="urn:microsoft.com/office/officeart/2005/8/layout/orgChart1"/>
    <dgm:cxn modelId="{2A77288C-9C16-F14E-9940-2F99E66C9938}" type="presOf" srcId="{2882B682-1B57-CA4E-BC54-37DBE68A01E1}" destId="{A371C300-92CE-3A4F-A1C5-4FEEAFE94151}" srcOrd="0" destOrd="0" presId="urn:microsoft.com/office/officeart/2005/8/layout/orgChart1"/>
    <dgm:cxn modelId="{5CFAD7E2-56A7-114B-A1EF-E12C9DBE6651}" type="presOf" srcId="{B6F10044-47BC-6847-BA83-BC4509AE908D}" destId="{13ECB2EF-E51F-8E41-9579-A2711E22ACAE}" srcOrd="0" destOrd="0" presId="urn:microsoft.com/office/officeart/2005/8/layout/orgChart1"/>
    <dgm:cxn modelId="{8E7BA193-7D3E-4B4D-81E7-82E2DAEC3134}" type="presParOf" srcId="{13ECB2EF-E51F-8E41-9579-A2711E22ACAE}" destId="{3D8FEE03-4E0C-7040-9176-6E9F4590B990}" srcOrd="0" destOrd="0" presId="urn:microsoft.com/office/officeart/2005/8/layout/orgChart1"/>
    <dgm:cxn modelId="{3802F447-4E79-7142-B545-33556EF2B3A8}" type="presParOf" srcId="{3D8FEE03-4E0C-7040-9176-6E9F4590B990}" destId="{F84CDDD2-4377-3A44-818A-E7E4B7648E40}" srcOrd="0" destOrd="0" presId="urn:microsoft.com/office/officeart/2005/8/layout/orgChart1"/>
    <dgm:cxn modelId="{03AFA1DB-5478-4648-BEF3-373853C6950A}" type="presParOf" srcId="{F84CDDD2-4377-3A44-818A-E7E4B7648E40}" destId="{E1259DF5-9AB4-0F47-807D-23B64DE90547}" srcOrd="0" destOrd="0" presId="urn:microsoft.com/office/officeart/2005/8/layout/orgChart1"/>
    <dgm:cxn modelId="{9B6C458F-4745-3F4B-B8FA-1955147D6683}" type="presParOf" srcId="{F84CDDD2-4377-3A44-818A-E7E4B7648E40}" destId="{59F66301-18CA-AF40-BA4A-03EBF01A6940}" srcOrd="1" destOrd="0" presId="urn:microsoft.com/office/officeart/2005/8/layout/orgChart1"/>
    <dgm:cxn modelId="{0EE3D48E-0596-F743-9084-AD16BD6A7F97}" type="presParOf" srcId="{3D8FEE03-4E0C-7040-9176-6E9F4590B990}" destId="{751BCB6D-A179-C945-8665-5F5A57ED1E3D}" srcOrd="1" destOrd="0" presId="urn:microsoft.com/office/officeart/2005/8/layout/orgChart1"/>
    <dgm:cxn modelId="{DE41F0FF-7CF7-8E4F-907F-2CAAA8F3713E}" type="presParOf" srcId="{751BCB6D-A179-C945-8665-5F5A57ED1E3D}" destId="{0A1EC6A9-70CA-4740-BFB6-BF21587D2B40}" srcOrd="0" destOrd="0" presId="urn:microsoft.com/office/officeart/2005/8/layout/orgChart1"/>
    <dgm:cxn modelId="{8D9E2CAD-AE61-3746-AB66-AD5C0EB96DD0}" type="presParOf" srcId="{751BCB6D-A179-C945-8665-5F5A57ED1E3D}" destId="{440E2140-16E3-CF48-8EDB-E299B7B0EA64}" srcOrd="1" destOrd="0" presId="urn:microsoft.com/office/officeart/2005/8/layout/orgChart1"/>
    <dgm:cxn modelId="{D2D5C26D-6978-A247-B161-EC35FE23F4CD}" type="presParOf" srcId="{440E2140-16E3-CF48-8EDB-E299B7B0EA64}" destId="{7E888635-A70D-624B-8593-EB7D0F49BAF1}" srcOrd="0" destOrd="0" presId="urn:microsoft.com/office/officeart/2005/8/layout/orgChart1"/>
    <dgm:cxn modelId="{CBFC6563-97F6-8441-A035-EF262BE9A462}" type="presParOf" srcId="{7E888635-A70D-624B-8593-EB7D0F49BAF1}" destId="{38ED46A2-25E3-0A46-A854-3893115B3AF5}" srcOrd="0" destOrd="0" presId="urn:microsoft.com/office/officeart/2005/8/layout/orgChart1"/>
    <dgm:cxn modelId="{0693DC08-3D9D-4946-9167-8FCD3DE1603A}" type="presParOf" srcId="{7E888635-A70D-624B-8593-EB7D0F49BAF1}" destId="{EF06767A-E5C9-B440-A233-C5655D88D0BF}" srcOrd="1" destOrd="0" presId="urn:microsoft.com/office/officeart/2005/8/layout/orgChart1"/>
    <dgm:cxn modelId="{481B200D-6162-8A4D-97D7-0105676ADB31}" type="presParOf" srcId="{440E2140-16E3-CF48-8EDB-E299B7B0EA64}" destId="{BABDEB22-6623-164F-9B1E-CEA09D699435}" srcOrd="1" destOrd="0" presId="urn:microsoft.com/office/officeart/2005/8/layout/orgChart1"/>
    <dgm:cxn modelId="{94C1F4C4-E03E-634E-8ED5-1DAEB7B1BC99}" type="presParOf" srcId="{440E2140-16E3-CF48-8EDB-E299B7B0EA64}" destId="{4D8D0868-6892-8147-B99B-61139DA132F8}" srcOrd="2" destOrd="0" presId="urn:microsoft.com/office/officeart/2005/8/layout/orgChart1"/>
    <dgm:cxn modelId="{D0E79AF5-175C-494C-8744-2EEACE80EE77}" type="presParOf" srcId="{751BCB6D-A179-C945-8665-5F5A57ED1E3D}" destId="{701965CD-D4EC-AA4C-BB69-1AB4966E650B}" srcOrd="2" destOrd="0" presId="urn:microsoft.com/office/officeart/2005/8/layout/orgChart1"/>
    <dgm:cxn modelId="{AC01463B-ED3E-6E42-91D5-C9D66ECC5813}" type="presParOf" srcId="{751BCB6D-A179-C945-8665-5F5A57ED1E3D}" destId="{D87C336E-E953-374A-8319-95196C9EF964}" srcOrd="3" destOrd="0" presId="urn:microsoft.com/office/officeart/2005/8/layout/orgChart1"/>
    <dgm:cxn modelId="{5DF1EE09-D30D-A64E-8690-F6579A336F92}" type="presParOf" srcId="{D87C336E-E953-374A-8319-95196C9EF964}" destId="{B75E8817-AAEE-D64A-AF48-4A1FD933B3BE}" srcOrd="0" destOrd="0" presId="urn:microsoft.com/office/officeart/2005/8/layout/orgChart1"/>
    <dgm:cxn modelId="{2A1CC1C9-2438-B94B-8A47-2702B1F952EF}" type="presParOf" srcId="{B75E8817-AAEE-D64A-AF48-4A1FD933B3BE}" destId="{A371C300-92CE-3A4F-A1C5-4FEEAFE94151}" srcOrd="0" destOrd="0" presId="urn:microsoft.com/office/officeart/2005/8/layout/orgChart1"/>
    <dgm:cxn modelId="{2552144D-72FF-6246-AF3D-20C3279349BB}" type="presParOf" srcId="{B75E8817-AAEE-D64A-AF48-4A1FD933B3BE}" destId="{751F0CAC-9AD0-1343-9FD5-68FE77FF94AE}" srcOrd="1" destOrd="0" presId="urn:microsoft.com/office/officeart/2005/8/layout/orgChart1"/>
    <dgm:cxn modelId="{97326873-5B08-BE41-8D2B-F0AD4C6FBD7A}" type="presParOf" srcId="{D87C336E-E953-374A-8319-95196C9EF964}" destId="{5A979129-2E57-6D4F-A6E8-577CB77C5BB5}" srcOrd="1" destOrd="0" presId="urn:microsoft.com/office/officeart/2005/8/layout/orgChart1"/>
    <dgm:cxn modelId="{E6ED9D1B-04B9-5249-9AD0-39086B5F42C5}" type="presParOf" srcId="{D87C336E-E953-374A-8319-95196C9EF964}" destId="{CF178526-5317-5F48-8C04-6F1DC63D8820}" srcOrd="2" destOrd="0" presId="urn:microsoft.com/office/officeart/2005/8/layout/orgChart1"/>
    <dgm:cxn modelId="{578F22DD-8830-2E49-8EA0-49A22B4FD519}" type="presParOf" srcId="{3D8FEE03-4E0C-7040-9176-6E9F4590B990}" destId="{63C082A1-8672-0841-B77B-D23D176AC38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A25987-DF14-794A-84D2-F593D1BC2745}">
      <dsp:nvSpPr>
        <dsp:cNvPr id="0" name=""/>
        <dsp:cNvSpPr/>
      </dsp:nvSpPr>
      <dsp:spPr>
        <a:xfrm>
          <a:off x="3916144" y="1375725"/>
          <a:ext cx="170370" cy="21353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5314"/>
              </a:lnTo>
              <a:lnTo>
                <a:pt x="170370" y="2135314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1DF6CE-6D5B-4543-9C04-89B4A8685C34}">
      <dsp:nvSpPr>
        <dsp:cNvPr id="0" name=""/>
        <dsp:cNvSpPr/>
      </dsp:nvSpPr>
      <dsp:spPr>
        <a:xfrm>
          <a:off x="3916144" y="1375725"/>
          <a:ext cx="170370" cy="13288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8892"/>
              </a:lnTo>
              <a:lnTo>
                <a:pt x="170370" y="132889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278FEC-C3B6-ED41-AE37-651B898BEAD3}">
      <dsp:nvSpPr>
        <dsp:cNvPr id="0" name=""/>
        <dsp:cNvSpPr/>
      </dsp:nvSpPr>
      <dsp:spPr>
        <a:xfrm>
          <a:off x="3916144" y="1375725"/>
          <a:ext cx="170370" cy="5224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2470"/>
              </a:lnTo>
              <a:lnTo>
                <a:pt x="170370" y="52247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AD76D9-6B19-5442-BE97-95A259912AB3}">
      <dsp:nvSpPr>
        <dsp:cNvPr id="0" name=""/>
        <dsp:cNvSpPr/>
      </dsp:nvSpPr>
      <dsp:spPr>
        <a:xfrm>
          <a:off x="3339723" y="569303"/>
          <a:ext cx="1030743" cy="2385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9259"/>
              </a:lnTo>
              <a:lnTo>
                <a:pt x="1030743" y="119259"/>
              </a:lnTo>
              <a:lnTo>
                <a:pt x="1030743" y="23851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3F90BE-294E-0545-8531-D9D5B95DE909}">
      <dsp:nvSpPr>
        <dsp:cNvPr id="0" name=""/>
        <dsp:cNvSpPr/>
      </dsp:nvSpPr>
      <dsp:spPr>
        <a:xfrm>
          <a:off x="2243784" y="2182147"/>
          <a:ext cx="298035" cy="602050"/>
        </a:xfrm>
        <a:custGeom>
          <a:avLst/>
          <a:gdLst/>
          <a:ahLst/>
          <a:cxnLst/>
          <a:rect l="0" t="0" r="0" b="0"/>
          <a:pathLst>
            <a:path>
              <a:moveTo>
                <a:pt x="298035" y="0"/>
              </a:moveTo>
              <a:lnTo>
                <a:pt x="0" y="60205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A2D79A-F58A-8C41-921A-D0BC64C997D0}">
      <dsp:nvSpPr>
        <dsp:cNvPr id="0" name=""/>
        <dsp:cNvSpPr/>
      </dsp:nvSpPr>
      <dsp:spPr>
        <a:xfrm>
          <a:off x="2308979" y="1375725"/>
          <a:ext cx="687162" cy="2385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9259"/>
              </a:lnTo>
              <a:lnTo>
                <a:pt x="687162" y="119259"/>
              </a:lnTo>
              <a:lnTo>
                <a:pt x="687162" y="23851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7CCA1D-FF41-A947-9059-019598204CCD}">
      <dsp:nvSpPr>
        <dsp:cNvPr id="0" name=""/>
        <dsp:cNvSpPr/>
      </dsp:nvSpPr>
      <dsp:spPr>
        <a:xfrm>
          <a:off x="1621817" y="1375725"/>
          <a:ext cx="687162" cy="238519"/>
        </a:xfrm>
        <a:custGeom>
          <a:avLst/>
          <a:gdLst/>
          <a:ahLst/>
          <a:cxnLst/>
          <a:rect l="0" t="0" r="0" b="0"/>
          <a:pathLst>
            <a:path>
              <a:moveTo>
                <a:pt x="687162" y="0"/>
              </a:moveTo>
              <a:lnTo>
                <a:pt x="687162" y="119259"/>
              </a:lnTo>
              <a:lnTo>
                <a:pt x="0" y="119259"/>
              </a:lnTo>
              <a:lnTo>
                <a:pt x="0" y="23851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3632CE-90C0-3148-A16C-8BD09FF6C974}">
      <dsp:nvSpPr>
        <dsp:cNvPr id="0" name=""/>
        <dsp:cNvSpPr/>
      </dsp:nvSpPr>
      <dsp:spPr>
        <a:xfrm>
          <a:off x="2308979" y="569303"/>
          <a:ext cx="1030743" cy="238519"/>
        </a:xfrm>
        <a:custGeom>
          <a:avLst/>
          <a:gdLst/>
          <a:ahLst/>
          <a:cxnLst/>
          <a:rect l="0" t="0" r="0" b="0"/>
          <a:pathLst>
            <a:path>
              <a:moveTo>
                <a:pt x="1030743" y="0"/>
              </a:moveTo>
              <a:lnTo>
                <a:pt x="1030743" y="119259"/>
              </a:lnTo>
              <a:lnTo>
                <a:pt x="0" y="119259"/>
              </a:lnTo>
              <a:lnTo>
                <a:pt x="0" y="23851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9C4199-700E-8B4F-8872-DC05A6142659}">
      <dsp:nvSpPr>
        <dsp:cNvPr id="0" name=""/>
        <dsp:cNvSpPr/>
      </dsp:nvSpPr>
      <dsp:spPr>
        <a:xfrm>
          <a:off x="2771820" y="1400"/>
          <a:ext cx="1135805" cy="567902"/>
        </a:xfrm>
        <a:prstGeom prst="rect">
          <a:avLst/>
        </a:prstGeom>
        <a:solidFill>
          <a:schemeClr val="accent1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 Questions</a:t>
          </a:r>
        </a:p>
      </dsp:txBody>
      <dsp:txXfrm>
        <a:off x="2771820" y="1400"/>
        <a:ext cx="1135805" cy="567902"/>
      </dsp:txXfrm>
    </dsp:sp>
    <dsp:sp modelId="{CF11B537-AFA3-1E48-A41C-387E1044E048}">
      <dsp:nvSpPr>
        <dsp:cNvPr id="0" name=""/>
        <dsp:cNvSpPr/>
      </dsp:nvSpPr>
      <dsp:spPr>
        <a:xfrm>
          <a:off x="1741077" y="807822"/>
          <a:ext cx="1135805" cy="567902"/>
        </a:xfrm>
        <a:prstGeom prst="rect">
          <a:avLst/>
        </a:prstGeom>
        <a:solidFill>
          <a:schemeClr val="accent5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Probabilistic Models </a:t>
          </a:r>
        </a:p>
      </dsp:txBody>
      <dsp:txXfrm>
        <a:off x="1741077" y="807822"/>
        <a:ext cx="1135805" cy="567902"/>
      </dsp:txXfrm>
    </dsp:sp>
    <dsp:sp modelId="{36F60D30-C3B1-3A49-A97A-2E485DCBABB3}">
      <dsp:nvSpPr>
        <dsp:cNvPr id="0" name=""/>
        <dsp:cNvSpPr/>
      </dsp:nvSpPr>
      <dsp:spPr>
        <a:xfrm>
          <a:off x="1053914" y="1614244"/>
          <a:ext cx="1135805" cy="5679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Dey et al. (2019)</a:t>
          </a:r>
        </a:p>
      </dsp:txBody>
      <dsp:txXfrm>
        <a:off x="1053914" y="1614244"/>
        <a:ext cx="1135805" cy="567902"/>
      </dsp:txXfrm>
    </dsp:sp>
    <dsp:sp modelId="{ADCB585B-DE8D-9D4C-91B6-CA87E06ABFA2}">
      <dsp:nvSpPr>
        <dsp:cNvPr id="0" name=""/>
        <dsp:cNvSpPr/>
      </dsp:nvSpPr>
      <dsp:spPr>
        <a:xfrm>
          <a:off x="2428239" y="1614244"/>
          <a:ext cx="1135805" cy="567902"/>
        </a:xfrm>
        <a:prstGeom prst="rect">
          <a:avLst/>
        </a:prstGeom>
        <a:solidFill>
          <a:schemeClr val="accent5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Reinforcement learning</a:t>
          </a:r>
        </a:p>
      </dsp:txBody>
      <dsp:txXfrm>
        <a:off x="2428239" y="1614244"/>
        <a:ext cx="1135805" cy="567902"/>
      </dsp:txXfrm>
    </dsp:sp>
    <dsp:sp modelId="{FC52DD30-CAEA-CA44-9585-F6D0C3B05974}">
      <dsp:nvSpPr>
        <dsp:cNvPr id="0" name=""/>
        <dsp:cNvSpPr/>
      </dsp:nvSpPr>
      <dsp:spPr>
        <a:xfrm>
          <a:off x="2243784" y="2500246"/>
          <a:ext cx="1135805" cy="5679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Hu et al. (2018) </a:t>
          </a:r>
        </a:p>
      </dsp:txBody>
      <dsp:txXfrm>
        <a:off x="2243784" y="2500246"/>
        <a:ext cx="1135805" cy="567902"/>
      </dsp:txXfrm>
    </dsp:sp>
    <dsp:sp modelId="{DB109225-D2B6-FE42-AB53-E0B53247F2FE}">
      <dsp:nvSpPr>
        <dsp:cNvPr id="0" name=""/>
        <dsp:cNvSpPr/>
      </dsp:nvSpPr>
      <dsp:spPr>
        <a:xfrm>
          <a:off x="3802564" y="807822"/>
          <a:ext cx="1135805" cy="567902"/>
        </a:xfrm>
        <a:prstGeom prst="rect">
          <a:avLst/>
        </a:prstGeom>
        <a:solidFill>
          <a:schemeClr val="accent5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Neural Networks</a:t>
          </a:r>
        </a:p>
      </dsp:txBody>
      <dsp:txXfrm>
        <a:off x="3802564" y="807822"/>
        <a:ext cx="1135805" cy="567902"/>
      </dsp:txXfrm>
    </dsp:sp>
    <dsp:sp modelId="{07A5571A-A1FB-2C4F-8068-D0DD0563FDAE}">
      <dsp:nvSpPr>
        <dsp:cNvPr id="0" name=""/>
        <dsp:cNvSpPr/>
      </dsp:nvSpPr>
      <dsp:spPr>
        <a:xfrm>
          <a:off x="4086515" y="1614244"/>
          <a:ext cx="1135805" cy="5679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Reddy et al. (2017)</a:t>
          </a:r>
        </a:p>
      </dsp:txBody>
      <dsp:txXfrm>
        <a:off x="4086515" y="1614244"/>
        <a:ext cx="1135805" cy="567902"/>
      </dsp:txXfrm>
    </dsp:sp>
    <dsp:sp modelId="{1DD96A28-6CF4-8041-BA13-8E3190E61100}">
      <dsp:nvSpPr>
        <dsp:cNvPr id="0" name=""/>
        <dsp:cNvSpPr/>
      </dsp:nvSpPr>
      <dsp:spPr>
        <a:xfrm>
          <a:off x="4086515" y="2420666"/>
          <a:ext cx="1135805" cy="5679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Burgener (2006)</a:t>
          </a:r>
        </a:p>
      </dsp:txBody>
      <dsp:txXfrm>
        <a:off x="4086515" y="2420666"/>
        <a:ext cx="1135805" cy="567902"/>
      </dsp:txXfrm>
    </dsp:sp>
    <dsp:sp modelId="{F68B738B-62C2-714A-B29C-AD1502CD0AF4}">
      <dsp:nvSpPr>
        <dsp:cNvPr id="0" name=""/>
        <dsp:cNvSpPr/>
      </dsp:nvSpPr>
      <dsp:spPr>
        <a:xfrm>
          <a:off x="4086515" y="3227088"/>
          <a:ext cx="1135805" cy="5679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Tonin</a:t>
          </a:r>
          <a:r>
            <a:rPr lang="en-US" sz="1400" kern="1200" dirty="0"/>
            <a:t> et al. (2018)</a:t>
          </a:r>
        </a:p>
      </dsp:txBody>
      <dsp:txXfrm>
        <a:off x="4086515" y="3227088"/>
        <a:ext cx="1135805" cy="5679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1965CD-D4EC-AA4C-BB69-1AB4966E650B}">
      <dsp:nvSpPr>
        <dsp:cNvPr id="0" name=""/>
        <dsp:cNvSpPr/>
      </dsp:nvSpPr>
      <dsp:spPr>
        <a:xfrm>
          <a:off x="2880320" y="595085"/>
          <a:ext cx="720053" cy="2499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994"/>
              </a:lnTo>
              <a:lnTo>
                <a:pt x="720053" y="124994"/>
              </a:lnTo>
              <a:lnTo>
                <a:pt x="720053" y="24996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1EC6A9-70CA-4740-BFB6-BF21587D2B40}">
      <dsp:nvSpPr>
        <dsp:cNvPr id="0" name=""/>
        <dsp:cNvSpPr/>
      </dsp:nvSpPr>
      <dsp:spPr>
        <a:xfrm>
          <a:off x="2160266" y="595085"/>
          <a:ext cx="720053" cy="249962"/>
        </a:xfrm>
        <a:custGeom>
          <a:avLst/>
          <a:gdLst/>
          <a:ahLst/>
          <a:cxnLst/>
          <a:rect l="0" t="0" r="0" b="0"/>
          <a:pathLst>
            <a:path>
              <a:moveTo>
                <a:pt x="720053" y="0"/>
              </a:moveTo>
              <a:lnTo>
                <a:pt x="720053" y="124994"/>
              </a:lnTo>
              <a:lnTo>
                <a:pt x="0" y="124994"/>
              </a:lnTo>
              <a:lnTo>
                <a:pt x="0" y="24996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259DF5-9AB4-0F47-807D-23B64DE90547}">
      <dsp:nvSpPr>
        <dsp:cNvPr id="0" name=""/>
        <dsp:cNvSpPr/>
      </dsp:nvSpPr>
      <dsp:spPr>
        <a:xfrm>
          <a:off x="2285234" y="0"/>
          <a:ext cx="1190171" cy="595085"/>
        </a:xfrm>
        <a:prstGeom prst="rect">
          <a:avLst/>
        </a:prstGeom>
        <a:solidFill>
          <a:schemeClr val="accent1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Rule-Based Question Generation</a:t>
          </a:r>
        </a:p>
      </dsp:txBody>
      <dsp:txXfrm>
        <a:off x="2285234" y="0"/>
        <a:ext cx="1190171" cy="595085"/>
      </dsp:txXfrm>
    </dsp:sp>
    <dsp:sp modelId="{38ED46A2-25E3-0A46-A854-3893115B3AF5}">
      <dsp:nvSpPr>
        <dsp:cNvPr id="0" name=""/>
        <dsp:cNvSpPr/>
      </dsp:nvSpPr>
      <dsp:spPr>
        <a:xfrm>
          <a:off x="1565180" y="845047"/>
          <a:ext cx="1190171" cy="5950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Mhatre et al. (2019) </a:t>
          </a:r>
        </a:p>
      </dsp:txBody>
      <dsp:txXfrm>
        <a:off x="1565180" y="845047"/>
        <a:ext cx="1190171" cy="595085"/>
      </dsp:txXfrm>
    </dsp:sp>
    <dsp:sp modelId="{A371C300-92CE-3A4F-A1C5-4FEEAFE94151}">
      <dsp:nvSpPr>
        <dsp:cNvPr id="0" name=""/>
        <dsp:cNvSpPr/>
      </dsp:nvSpPr>
      <dsp:spPr>
        <a:xfrm>
          <a:off x="3005287" y="845047"/>
          <a:ext cx="1190171" cy="5950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Khullar et al. (2018) </a:t>
          </a:r>
        </a:p>
      </dsp:txBody>
      <dsp:txXfrm>
        <a:off x="3005287" y="845047"/>
        <a:ext cx="1190171" cy="5950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EFDBDB-5AA7-4A90-B2F6-99BC9E663D82}" type="datetimeFigureOut">
              <a:rPr lang="de-DE" smtClean="0"/>
              <a:pPr/>
              <a:t>29.06.20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9D7C0D-EF4E-4C29-871B-D1B2EF9E5DD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64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CART = classification and regression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D7C0D-EF4E-4C29-871B-D1B2EF9E5DDF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3894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3"/>
          <p:cNvSpPr txBox="1">
            <a:spLocks/>
          </p:cNvSpPr>
          <p:nvPr userDrawn="1"/>
        </p:nvSpPr>
        <p:spPr>
          <a:xfrm>
            <a:off x="714348" y="6356350"/>
            <a:ext cx="1500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Foliennummernplatzhalter 5"/>
          <p:cNvSpPr txBox="1">
            <a:spLocks/>
          </p:cNvSpPr>
          <p:nvPr userDrawn="1"/>
        </p:nvSpPr>
        <p:spPr>
          <a:xfrm>
            <a:off x="7236296" y="6356350"/>
            <a:ext cx="14791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788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 userDrawn="1"/>
        </p:nvSpPr>
        <p:spPr>
          <a:xfrm>
            <a:off x="0" y="0"/>
            <a:ext cx="9144000" cy="14127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28662" y="2071678"/>
            <a:ext cx="7715304" cy="135732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Titel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28662" y="3786191"/>
            <a:ext cx="7715304" cy="207170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Topic</a:t>
            </a:r>
          </a:p>
        </p:txBody>
      </p:sp>
      <p:sp>
        <p:nvSpPr>
          <p:cNvPr id="8" name="Datumsplatzhalter 3"/>
          <p:cNvSpPr txBox="1">
            <a:spLocks/>
          </p:cNvSpPr>
          <p:nvPr userDrawn="1"/>
        </p:nvSpPr>
        <p:spPr>
          <a:xfrm>
            <a:off x="857224" y="6356350"/>
            <a:ext cx="13573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Verdana" pitchFamily="34" charset="0"/>
              <a:ea typeface="+mn-ea"/>
              <a:cs typeface="+mn-cs"/>
            </a:endParaRPr>
          </a:p>
        </p:txBody>
      </p:sp>
      <p:sp>
        <p:nvSpPr>
          <p:cNvPr id="10" name="Foliennummernplatzhalter 5"/>
          <p:cNvSpPr txBox="1">
            <a:spLocks/>
          </p:cNvSpPr>
          <p:nvPr userDrawn="1"/>
        </p:nvSpPr>
        <p:spPr>
          <a:xfrm>
            <a:off x="7236296" y="6356350"/>
            <a:ext cx="14791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Verdana" pitchFamily="34" charset="0"/>
              <a:ea typeface="+mn-ea"/>
              <a:cs typeface="+mn-cs"/>
            </a:endParaRPr>
          </a:p>
        </p:txBody>
      </p:sp>
      <p:sp>
        <p:nvSpPr>
          <p:cNvPr id="19" name="Rechteck 18"/>
          <p:cNvSpPr/>
          <p:nvPr userDrawn="1"/>
        </p:nvSpPr>
        <p:spPr>
          <a:xfrm>
            <a:off x="0" y="6492875"/>
            <a:ext cx="9144000" cy="365125"/>
          </a:xfrm>
          <a:prstGeom prst="rect">
            <a:avLst/>
          </a:prstGeom>
          <a:solidFill>
            <a:srgbClr val="1935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Fußzeilenplatzhalter 4"/>
          <p:cNvSpPr txBox="1">
            <a:spLocks/>
          </p:cNvSpPr>
          <p:nvPr userDrawn="1"/>
        </p:nvSpPr>
        <p:spPr>
          <a:xfrm>
            <a:off x="611560" y="6453336"/>
            <a:ext cx="40324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Times" panose="02020603060405020304" pitchFamily="18" charset="0"/>
                <a:ea typeface="+mn-ea"/>
                <a:cs typeface="+mn-cs"/>
              </a:rPr>
              <a:t>Universität Potsdam  </a:t>
            </a: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Times" panose="02020603060405020304" pitchFamily="18" charset="0"/>
              <a:ea typeface="+mn-ea"/>
              <a:cs typeface="+mn-cs"/>
            </a:endParaRP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542"/>
            <a:ext cx="2484125" cy="109423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A165F4-D4D1-F84C-9A71-0CDCAE0E4F84}"/>
              </a:ext>
            </a:extLst>
          </p:cNvPr>
          <p:cNvSpPr txBox="1"/>
          <p:nvPr/>
        </p:nvSpPr>
        <p:spPr>
          <a:xfrm>
            <a:off x="323528" y="1862917"/>
            <a:ext cx="892899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Project Plan: 20 Questions</a:t>
            </a:r>
          </a:p>
          <a:p>
            <a:r>
              <a:rPr lang="en-US" dirty="0"/>
              <a:t>Wellesley </a:t>
            </a:r>
            <a:r>
              <a:rPr lang="en-US" dirty="0" err="1"/>
              <a:t>Boboc</a:t>
            </a:r>
            <a:r>
              <a:rPr lang="en-US" dirty="0"/>
              <a:t>, Anna-Janina </a:t>
            </a:r>
            <a:r>
              <a:rPr lang="en-US" dirty="0" err="1"/>
              <a:t>Goecke</a:t>
            </a:r>
            <a:r>
              <a:rPr lang="en-US" dirty="0"/>
              <a:t>, Rodrigo Lopez Portillo </a:t>
            </a:r>
            <a:r>
              <a:rPr lang="en-US" dirty="0" err="1"/>
              <a:t>Alcocer</a:t>
            </a:r>
            <a:r>
              <a:rPr lang="en-US" dirty="0"/>
              <a:t>, Elizabeth </a:t>
            </a:r>
            <a:r>
              <a:rPr lang="en-US" dirty="0" err="1"/>
              <a:t>Pankratz</a:t>
            </a:r>
            <a:r>
              <a:rPr lang="en-US" dirty="0"/>
              <a:t> </a:t>
            </a:r>
            <a:endParaRPr lang="en-US" sz="4000" dirty="0"/>
          </a:p>
          <a:p>
            <a:endParaRPr lang="en-US" sz="4000" dirty="0"/>
          </a:p>
          <a:p>
            <a:r>
              <a:rPr lang="en-US" sz="2000" dirty="0"/>
              <a:t>June 30, 2020</a:t>
            </a:r>
          </a:p>
          <a:p>
            <a:r>
              <a:rPr lang="en-US" dirty="0"/>
              <a:t>PM1 Question Processing</a:t>
            </a:r>
          </a:p>
          <a:p>
            <a:r>
              <a:rPr lang="en-US" dirty="0"/>
              <a:t>Universität Potsdam, MSc Cognitive Systems, Summer 2020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849662B-B778-2740-95D7-5A1A801B725E}"/>
              </a:ext>
            </a:extLst>
          </p:cNvPr>
          <p:cNvCxnSpPr>
            <a:stCxn id="2" idx="1"/>
          </p:cNvCxnSpPr>
          <p:nvPr/>
        </p:nvCxnSpPr>
        <p:spPr>
          <a:xfrm>
            <a:off x="323528" y="3109412"/>
            <a:ext cx="8712968" cy="153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369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CFE75D-75D1-F24A-92EF-120B29696D2D}"/>
              </a:ext>
            </a:extLst>
          </p:cNvPr>
          <p:cNvSpPr txBox="1"/>
          <p:nvPr/>
        </p:nvSpPr>
        <p:spPr>
          <a:xfrm>
            <a:off x="2915816" y="476672"/>
            <a:ext cx="5904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63CC0C-058C-F644-B6E9-47241E216B61}"/>
              </a:ext>
            </a:extLst>
          </p:cNvPr>
          <p:cNvSpPr txBox="1"/>
          <p:nvPr/>
        </p:nvSpPr>
        <p:spPr>
          <a:xfrm>
            <a:off x="467544" y="1700808"/>
            <a:ext cx="8136904" cy="4495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/>
              <a:t>Burgener</a:t>
            </a:r>
            <a:r>
              <a:rPr lang="en-US" sz="1200" dirty="0"/>
              <a:t>, Robin. 2006. Artificial neural network guessing method and game. US Patent App. 11/102,105.</a:t>
            </a:r>
            <a:br>
              <a:rPr lang="en-US" sz="1200" dirty="0"/>
            </a:br>
            <a:r>
              <a:rPr lang="en-US" sz="1200" dirty="0"/>
              <a:t>Dey, Alvin, Harsh Kumar Jain, Vikash Kumar Pandey &amp; Tanmoy Chakraborty. 2019. All it takes is 20 Questions!: A knowledge 	graph based approach. </a:t>
            </a:r>
            <a:r>
              <a:rPr lang="en-US" sz="1200" dirty="0" err="1"/>
              <a:t>arXiv</a:t>
            </a:r>
            <a:r>
              <a:rPr lang="en-US" sz="1200" dirty="0"/>
              <a:t> preprint arXiv:1911.05161.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Hu, Huang, </a:t>
            </a:r>
            <a:r>
              <a:rPr lang="en-US" sz="1200" dirty="0" err="1"/>
              <a:t>Xianchao</a:t>
            </a:r>
            <a:r>
              <a:rPr lang="en-US" sz="1200" dirty="0"/>
              <a:t> Wu, </a:t>
            </a:r>
            <a:r>
              <a:rPr lang="en-US" sz="1200" dirty="0" err="1"/>
              <a:t>Bingfeng</a:t>
            </a:r>
            <a:r>
              <a:rPr lang="en-US" sz="1200" dirty="0"/>
              <a:t> Luo, </a:t>
            </a:r>
            <a:r>
              <a:rPr lang="en-US" sz="1200" dirty="0" err="1"/>
              <a:t>Chongyang</a:t>
            </a:r>
            <a:r>
              <a:rPr lang="en-US" sz="1200" dirty="0"/>
              <a:t> Tao, Can Xu, Wei Wu &amp; Zhan Chen. 2018. Playing 20 question game with 	policy-based reinforcement learning. </a:t>
            </a:r>
            <a:r>
              <a:rPr lang="en-US" sz="1200" dirty="0" err="1"/>
              <a:t>arXiv</a:t>
            </a:r>
            <a:r>
              <a:rPr lang="en-US" sz="1200" dirty="0"/>
              <a:t> preprint arXiv:1808.07645.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Khullar, </a:t>
            </a:r>
            <a:r>
              <a:rPr lang="en-US" sz="1200" dirty="0" err="1"/>
              <a:t>Payal</a:t>
            </a:r>
            <a:r>
              <a:rPr lang="en-US" sz="1200" dirty="0"/>
              <a:t>, </a:t>
            </a:r>
            <a:r>
              <a:rPr lang="en-US" sz="1200" dirty="0" err="1"/>
              <a:t>Konigari</a:t>
            </a:r>
            <a:r>
              <a:rPr lang="en-US" sz="1200" dirty="0"/>
              <a:t> Rachna, Mukul </a:t>
            </a:r>
            <a:r>
              <a:rPr lang="en-US" sz="1200" dirty="0" err="1"/>
              <a:t>Hase</a:t>
            </a:r>
            <a:r>
              <a:rPr lang="en-US" sz="1200" dirty="0"/>
              <a:t> &amp; Manish Shrivastava. 2018. Automatic question generation using relative pronouns 	and adverbs. In Proceedings of </a:t>
            </a:r>
            <a:r>
              <a:rPr lang="en-US" sz="1200" dirty="0" err="1"/>
              <a:t>acl</a:t>
            </a:r>
            <a:r>
              <a:rPr lang="en-US" sz="1200" dirty="0"/>
              <a:t> 2018, student research workshop, 153–158.</a:t>
            </a:r>
            <a:br>
              <a:rPr lang="en-US" sz="1200" dirty="0"/>
            </a:br>
            <a:r>
              <a:rPr lang="en-US" sz="1200" dirty="0"/>
              <a:t>Mhatre, </a:t>
            </a:r>
            <a:r>
              <a:rPr lang="en-US" sz="1200" dirty="0" err="1"/>
              <a:t>Kaksha</a:t>
            </a:r>
            <a:r>
              <a:rPr lang="en-US" sz="1200" dirty="0"/>
              <a:t>, </a:t>
            </a:r>
            <a:r>
              <a:rPr lang="en-US" sz="1200" dirty="0" err="1"/>
              <a:t>Akshada</a:t>
            </a:r>
            <a:r>
              <a:rPr lang="en-US" sz="1200" dirty="0"/>
              <a:t> </a:t>
            </a:r>
            <a:r>
              <a:rPr lang="en-US" sz="1200" dirty="0" err="1"/>
              <a:t>Thube</a:t>
            </a:r>
            <a:r>
              <a:rPr lang="en-US" sz="1200" dirty="0"/>
              <a:t>, </a:t>
            </a:r>
            <a:r>
              <a:rPr lang="en-US" sz="1200" dirty="0" err="1"/>
              <a:t>Hemraj</a:t>
            </a:r>
            <a:r>
              <a:rPr lang="en-US" sz="1200" dirty="0"/>
              <a:t> Mahadeshwar &amp; </a:t>
            </a:r>
            <a:r>
              <a:rPr lang="en-US" sz="1200" dirty="0" err="1"/>
              <a:t>Avinash</a:t>
            </a:r>
            <a:r>
              <a:rPr lang="en-US" sz="1200" dirty="0"/>
              <a:t> </a:t>
            </a:r>
            <a:r>
              <a:rPr lang="en-US" sz="1200" dirty="0" err="1"/>
              <a:t>Shrivas</a:t>
            </a:r>
            <a:r>
              <a:rPr lang="en-US" sz="1200" dirty="0"/>
              <a:t>. 2019. Question generation using NLP. International 	Journal of Scientific Research &amp; Engineering Trends 5(2). 394–397.</a:t>
            </a:r>
            <a:br>
              <a:rPr lang="en-US" sz="1200" dirty="0"/>
            </a:br>
            <a:r>
              <a:rPr lang="en-US" sz="1200" dirty="0"/>
              <a:t>Reddy, Sathish, Dinesh Raghu, Mitesh M. </a:t>
            </a:r>
            <a:r>
              <a:rPr lang="en-US" sz="1200" dirty="0" err="1"/>
              <a:t>Khapra</a:t>
            </a:r>
            <a:r>
              <a:rPr lang="en-US" sz="1200" dirty="0"/>
              <a:t> &amp; </a:t>
            </a:r>
            <a:r>
              <a:rPr lang="en-US" sz="1200" dirty="0" err="1"/>
              <a:t>Sachindra</a:t>
            </a:r>
            <a:r>
              <a:rPr lang="en-US" sz="1200" dirty="0"/>
              <a:t> Joshi. 2017. Generating natural language question-answer pairs 	from a knowledge graph using a RNN based question generation model. In Proceedings of the 15th conference of 	the European chapter of the Association for Computational Linguistics: Volume 1, long pa- pers, 376–385. 	Valencia, Spain: Association for Computational Linguistics. https://</a:t>
            </a:r>
            <a:r>
              <a:rPr lang="en-US" sz="1200" dirty="0" err="1"/>
              <a:t>www.aclweb.org</a:t>
            </a:r>
            <a:r>
              <a:rPr lang="en-US" sz="1200" dirty="0"/>
              <a:t>/anthology/E17-1036. </a:t>
            </a:r>
          </a:p>
          <a:p>
            <a:pPr>
              <a:lnSpc>
                <a:spcPct val="150000"/>
              </a:lnSpc>
            </a:pPr>
            <a:r>
              <a:rPr lang="en-US" sz="1200" dirty="0" err="1"/>
              <a:t>Tonin</a:t>
            </a:r>
            <a:r>
              <a:rPr lang="en-US" sz="1200" dirty="0"/>
              <a:t>, Alessandro, Niels </a:t>
            </a:r>
            <a:r>
              <a:rPr lang="en-US" sz="1200" dirty="0" err="1"/>
              <a:t>Birbaumer</a:t>
            </a:r>
            <a:r>
              <a:rPr lang="en-US" sz="1200" dirty="0"/>
              <a:t> &amp; </a:t>
            </a:r>
            <a:r>
              <a:rPr lang="en-US" sz="1200" dirty="0" err="1"/>
              <a:t>Ujwal</a:t>
            </a:r>
            <a:r>
              <a:rPr lang="en-US" sz="1200" dirty="0"/>
              <a:t> Chaudhary. 2018. A 20-questions-based binary spelling interface for communication 	systems. Brain sciences 8(7). 126.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91006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CFE75D-75D1-F24A-92EF-120B29696D2D}"/>
              </a:ext>
            </a:extLst>
          </p:cNvPr>
          <p:cNvSpPr txBox="1"/>
          <p:nvPr/>
        </p:nvSpPr>
        <p:spPr>
          <a:xfrm>
            <a:off x="2915816" y="476672"/>
            <a:ext cx="5904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20 Questions Game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EC0812-CA1D-A84D-8DFA-8F5203C35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560529"/>
            <a:ext cx="3515883" cy="26369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B0C027-324D-E147-A380-0D3CC37EF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104" y="1700808"/>
            <a:ext cx="3515882" cy="26369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DE4B7F9-3BD0-744C-BE7F-A5ACFA2859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7784" y="3645024"/>
            <a:ext cx="3324543" cy="249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95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CFE75D-75D1-F24A-92EF-120B29696D2D}"/>
              </a:ext>
            </a:extLst>
          </p:cNvPr>
          <p:cNvSpPr txBox="1"/>
          <p:nvPr/>
        </p:nvSpPr>
        <p:spPr>
          <a:xfrm>
            <a:off x="5292080" y="476672"/>
            <a:ext cx="3528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Task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56BB56-7CCE-6946-87B6-7F231266EB4C}"/>
              </a:ext>
            </a:extLst>
          </p:cNvPr>
          <p:cNvSpPr txBox="1"/>
          <p:nvPr/>
        </p:nvSpPr>
        <p:spPr>
          <a:xfrm>
            <a:off x="539552" y="1916832"/>
            <a:ext cx="8064896" cy="278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Human player thinks of target object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System strategically generates and asks yes/no questions to narrow down candidates in knowledge base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Goal: Correctly guess target object in fewer than 20 questions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If target object is not already in knowledge base, add new entry</a:t>
            </a:r>
          </a:p>
        </p:txBody>
      </p:sp>
    </p:spTree>
    <p:extLst>
      <p:ext uri="{BB962C8B-B14F-4D97-AF65-F5344CB8AC3E}">
        <p14:creationId xmlns:p14="http://schemas.microsoft.com/office/powerpoint/2010/main" val="4238229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CFE75D-75D1-F24A-92EF-120B29696D2D}"/>
              </a:ext>
            </a:extLst>
          </p:cNvPr>
          <p:cNvSpPr txBox="1"/>
          <p:nvPr/>
        </p:nvSpPr>
        <p:spPr>
          <a:xfrm>
            <a:off x="5292080" y="476672"/>
            <a:ext cx="3528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Motivation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860FA4-42DE-4644-9D48-144B9BD5366A}"/>
              </a:ext>
            </a:extLst>
          </p:cNvPr>
          <p:cNvSpPr txBox="1"/>
          <p:nvPr/>
        </p:nvSpPr>
        <p:spPr>
          <a:xfrm>
            <a:off x="539552" y="1916832"/>
            <a:ext cx="8064896" cy="1676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Generate natural language questions about different features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Manipulate knowledge base according to user inputs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Grow knowledge base over successive plays</a:t>
            </a:r>
          </a:p>
        </p:txBody>
      </p:sp>
    </p:spTree>
    <p:extLst>
      <p:ext uri="{BB962C8B-B14F-4D97-AF65-F5344CB8AC3E}">
        <p14:creationId xmlns:p14="http://schemas.microsoft.com/office/powerpoint/2010/main" val="861151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CFE75D-75D1-F24A-92EF-120B29696D2D}"/>
              </a:ext>
            </a:extLst>
          </p:cNvPr>
          <p:cNvSpPr txBox="1"/>
          <p:nvPr/>
        </p:nvSpPr>
        <p:spPr>
          <a:xfrm>
            <a:off x="5292080" y="476672"/>
            <a:ext cx="3528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Related Work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6E1F127-C906-6244-BCE1-DF25E6DEFA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7231775"/>
              </p:ext>
            </p:extLst>
          </p:nvPr>
        </p:nvGraphicFramePr>
        <p:xfrm>
          <a:off x="-192068" y="2008872"/>
          <a:ext cx="6276236" cy="37963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413A202C-EB6A-AE4D-B1F7-99CD98102C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6461171"/>
              </p:ext>
            </p:extLst>
          </p:nvPr>
        </p:nvGraphicFramePr>
        <p:xfrm>
          <a:off x="4283968" y="2034682"/>
          <a:ext cx="5760640" cy="1440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490150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CFE75D-75D1-F24A-92EF-120B29696D2D}"/>
              </a:ext>
            </a:extLst>
          </p:cNvPr>
          <p:cNvSpPr txBox="1"/>
          <p:nvPr/>
        </p:nvSpPr>
        <p:spPr>
          <a:xfrm>
            <a:off x="2915816" y="476672"/>
            <a:ext cx="5904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Implementation</a:t>
            </a:r>
          </a:p>
        </p:txBody>
      </p:sp>
      <p:pic>
        <p:nvPicPr>
          <p:cNvPr id="4" name="Picture 3" descr="Preliminary Knowledge Base">
            <a:extLst>
              <a:ext uri="{FF2B5EF4-FFF2-40B4-BE49-F238E27FC236}">
                <a16:creationId xmlns:a16="http://schemas.microsoft.com/office/drawing/2014/main" id="{0E2BE9DE-83E9-DF4D-9DB4-13435B910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71" y="1844824"/>
            <a:ext cx="4984909" cy="24790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1AA794-C11D-BF4E-95CE-7ADA8DDCC7A8}"/>
              </a:ext>
            </a:extLst>
          </p:cNvPr>
          <p:cNvSpPr txBox="1"/>
          <p:nvPr/>
        </p:nvSpPr>
        <p:spPr>
          <a:xfrm>
            <a:off x="5292080" y="2020907"/>
            <a:ext cx="3600400" cy="1900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Preliminary knowledge base (100 objects, 28 features)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Final knowledge base should have many more features, wider range of objects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32BFA7-FFDD-104C-B070-3523371B21CE}"/>
              </a:ext>
            </a:extLst>
          </p:cNvPr>
          <p:cNvSpPr txBox="1"/>
          <p:nvPr/>
        </p:nvSpPr>
        <p:spPr>
          <a:xfrm>
            <a:off x="307171" y="4437112"/>
            <a:ext cx="8513301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Implementation of Decision Tree/CART Model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Recursively partitions knowledge base based on user’s answers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Partition that splits database most evenly (50/50) used to choose next question ( = highest information gain)</a:t>
            </a:r>
          </a:p>
        </p:txBody>
      </p:sp>
    </p:spTree>
    <p:extLst>
      <p:ext uri="{BB962C8B-B14F-4D97-AF65-F5344CB8AC3E}">
        <p14:creationId xmlns:p14="http://schemas.microsoft.com/office/powerpoint/2010/main" val="3377966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CFE75D-75D1-F24A-92EF-120B29696D2D}"/>
              </a:ext>
            </a:extLst>
          </p:cNvPr>
          <p:cNvSpPr txBox="1"/>
          <p:nvPr/>
        </p:nvSpPr>
        <p:spPr>
          <a:xfrm>
            <a:off x="3455876" y="2921168"/>
            <a:ext cx="2232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409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CFE75D-75D1-F24A-92EF-120B29696D2D}"/>
              </a:ext>
            </a:extLst>
          </p:cNvPr>
          <p:cNvSpPr txBox="1"/>
          <p:nvPr/>
        </p:nvSpPr>
        <p:spPr>
          <a:xfrm>
            <a:off x="2915816" y="476672"/>
            <a:ext cx="5904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Evaluation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11C255-5101-784D-9134-ECA637D06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815" y="1536731"/>
            <a:ext cx="2678625" cy="2409576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35C02609-F41A-2943-96DF-304B0CFCC2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815" y="4043760"/>
            <a:ext cx="2678625" cy="24095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6B4CBF-B56F-6D4B-AF75-1ED7E947FFDB}"/>
              </a:ext>
            </a:extLst>
          </p:cNvPr>
          <p:cNvSpPr txBox="1"/>
          <p:nvPr/>
        </p:nvSpPr>
        <p:spPr>
          <a:xfrm>
            <a:off x="323528" y="1724366"/>
            <a:ext cx="5688632" cy="333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Win/loss rate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# of questions needed to win?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How many wins/losses exceeded 20Q limit?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How many wins/losses from out of database items?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How well does the system interpolate for features? (compare to manual annotation)</a:t>
            </a:r>
          </a:p>
        </p:txBody>
      </p:sp>
    </p:spTree>
    <p:extLst>
      <p:ext uri="{BB962C8B-B14F-4D97-AF65-F5344CB8AC3E}">
        <p14:creationId xmlns:p14="http://schemas.microsoft.com/office/powerpoint/2010/main" val="95287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CFE75D-75D1-F24A-92EF-120B29696D2D}"/>
              </a:ext>
            </a:extLst>
          </p:cNvPr>
          <p:cNvSpPr txBox="1"/>
          <p:nvPr/>
        </p:nvSpPr>
        <p:spPr>
          <a:xfrm>
            <a:off x="2339752" y="476672"/>
            <a:ext cx="66247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Considerations &amp; 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1B3E23-934E-B04B-B484-155D2620ACF3}"/>
              </a:ext>
            </a:extLst>
          </p:cNvPr>
          <p:cNvSpPr txBox="1"/>
          <p:nvPr/>
        </p:nvSpPr>
        <p:spPr>
          <a:xfrm>
            <a:off x="467544" y="1844824"/>
            <a:ext cx="8208912" cy="278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Improve dataset/knowledge base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spaCy</a:t>
            </a:r>
            <a:r>
              <a:rPr lang="en-US" dirty="0"/>
              <a:t> vs. other methods for question generation (WordNet, Switchboard Corpus)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Handling wrong/inconsistent answers, cultural/demographic differences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Answer weights/degrees of certainty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Feature dependency/co-occurrence</a:t>
            </a:r>
          </a:p>
        </p:txBody>
      </p:sp>
    </p:spTree>
    <p:extLst>
      <p:ext uri="{BB962C8B-B14F-4D97-AF65-F5344CB8AC3E}">
        <p14:creationId xmlns:p14="http://schemas.microsoft.com/office/powerpoint/2010/main" val="48358227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-Design1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315E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</TotalTime>
  <Words>604</Words>
  <Application>Microsoft Macintosh PowerPoint</Application>
  <PresentationFormat>On-screen Show (4:3)</PresentationFormat>
  <Paragraphs>55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Times</vt:lpstr>
      <vt:lpstr>Verdana</vt:lpstr>
      <vt:lpstr>Larissa-Design1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faust</dc:creator>
  <cp:lastModifiedBy>Wellesley Boboc</cp:lastModifiedBy>
  <cp:revision>74</cp:revision>
  <dcterms:created xsi:type="dcterms:W3CDTF">2014-03-17T13:14:48Z</dcterms:created>
  <dcterms:modified xsi:type="dcterms:W3CDTF">2020-06-29T15:51:21Z</dcterms:modified>
</cp:coreProperties>
</file>

<file path=docProps/thumbnail.jpeg>
</file>